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5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6858000" cx="12192000"/>
  <p:notesSz cx="6858000" cy="9144000"/>
  <p:embeddedFontLst>
    <p:embeddedFont>
      <p:font typeface="Roboto"/>
      <p:regular r:id="rId42"/>
      <p:bold r:id="rId43"/>
      <p:italic r:id="rId44"/>
      <p:boldItalic r:id="rId45"/>
    </p:embeddedFont>
    <p:embeddedFont>
      <p:font typeface="Sorts Mill Goudy"/>
      <p:regular r:id="rId46"/>
      <p: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2" roundtripDataSignature="AMtx7mg3KnZ16lRDRPrujIOeQkQILzaD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SortsMillGoudy-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SortsMillGoudy-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 name="Google Shape;24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0"/>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0"/>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18" name="Google Shape;18;p4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8" name="Shape 78"/>
        <p:cNvGrpSpPr/>
        <p:nvPr/>
      </p:nvGrpSpPr>
      <p:grpSpPr>
        <a:xfrm>
          <a:off x="0" y="0"/>
          <a:ext cx="0" cy="0"/>
          <a:chOff x="0" y="0"/>
          <a:chExt cx="0" cy="0"/>
        </a:xfrm>
      </p:grpSpPr>
      <p:sp>
        <p:nvSpPr>
          <p:cNvPr id="79" name="Google Shape;79;p48"/>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8"/>
          <p:cNvSpPr txBox="1"/>
          <p:nvPr>
            <p:ph idx="1" type="body"/>
          </p:nvPr>
        </p:nvSpPr>
        <p:spPr>
          <a:xfrm>
            <a:off x="4855633" y="609600"/>
            <a:ext cx="6411924" cy="508000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81" name="Google Shape;81;p48"/>
          <p:cNvSpPr txBox="1"/>
          <p:nvPr>
            <p:ph idx="2" type="body"/>
          </p:nvPr>
        </p:nvSpPr>
        <p:spPr>
          <a:xfrm>
            <a:off x="913795" y="2673351"/>
            <a:ext cx="3706889" cy="30162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82" name="Google Shape;82;p4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5" name="Shape 85"/>
        <p:cNvGrpSpPr/>
        <p:nvPr/>
      </p:nvGrpSpPr>
      <p:grpSpPr>
        <a:xfrm>
          <a:off x="0" y="0"/>
          <a:ext cx="0" cy="0"/>
          <a:chOff x="0" y="0"/>
          <a:chExt cx="0" cy="0"/>
        </a:xfrm>
      </p:grpSpPr>
      <p:pic>
        <p:nvPicPr>
          <p:cNvPr descr="Slate-V2-HD-vertPhotoInset.png" id="86" name="Google Shape;86;p49"/>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87" name="Google Shape;87;p49"/>
          <p:cNvSpPr txBox="1"/>
          <p:nvPr>
            <p:ph type="title"/>
          </p:nvPr>
        </p:nvSpPr>
        <p:spPr>
          <a:xfrm>
            <a:off x="913795" y="763701"/>
            <a:ext cx="5707899" cy="167555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lnSpc>
                <a:spcPct val="90000"/>
              </a:lnSpc>
              <a:spcBef>
                <a:spcPts val="0"/>
              </a:spcBef>
              <a:spcAft>
                <a:spcPts val="0"/>
              </a:spcAft>
              <a:buClr>
                <a:schemeClr val="lt2"/>
              </a:buClr>
              <a:buSzPts val="3200"/>
              <a:buFont typeface="Sorts Mill Goudy"/>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49"/>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sp>
      <p:sp>
        <p:nvSpPr>
          <p:cNvPr id="89" name="Google Shape;89;p49"/>
          <p:cNvSpPr txBox="1"/>
          <p:nvPr>
            <p:ph idx="1" type="body"/>
          </p:nvPr>
        </p:nvSpPr>
        <p:spPr>
          <a:xfrm>
            <a:off x="1473698" y="2679699"/>
            <a:ext cx="4588094" cy="313569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90" name="Google Shape;90;p4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4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4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93" name="Shape 93"/>
        <p:cNvGrpSpPr/>
        <p:nvPr/>
      </p:nvGrpSpPr>
      <p:grpSpPr>
        <a:xfrm>
          <a:off x="0" y="0"/>
          <a:ext cx="0" cy="0"/>
          <a:chOff x="0" y="0"/>
          <a:chExt cx="0" cy="0"/>
        </a:xfrm>
      </p:grpSpPr>
      <p:pic>
        <p:nvPicPr>
          <p:cNvPr descr="Slate-V2-HD-panoPhotoInset.png" id="94" name="Google Shape;94;p50"/>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95" name="Google Shape;95;p50"/>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2800"/>
              <a:buFont typeface="Sorts Mill Goudy"/>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50"/>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sp>
      <p:sp>
        <p:nvSpPr>
          <p:cNvPr id="97" name="Google Shape;97;p50"/>
          <p:cNvSpPr txBox="1"/>
          <p:nvPr>
            <p:ph idx="1" type="body"/>
          </p:nvPr>
        </p:nvSpPr>
        <p:spPr>
          <a:xfrm>
            <a:off x="913795" y="5247728"/>
            <a:ext cx="10353762" cy="543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8" name="Google Shape;98;p50"/>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50"/>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0"/>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1" name="Shape 101"/>
        <p:cNvGrpSpPr/>
        <p:nvPr/>
      </p:nvGrpSpPr>
      <p:grpSpPr>
        <a:xfrm>
          <a:off x="0" y="0"/>
          <a:ext cx="0" cy="0"/>
          <a:chOff x="0" y="0"/>
          <a:chExt cx="0" cy="0"/>
        </a:xfrm>
      </p:grpSpPr>
      <p:sp>
        <p:nvSpPr>
          <p:cNvPr id="102" name="Google Shape;102;p51"/>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sz="4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51"/>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4" name="Google Shape;104;p5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7" name="Shape 107"/>
        <p:cNvGrpSpPr/>
        <p:nvPr/>
      </p:nvGrpSpPr>
      <p:grpSpPr>
        <a:xfrm>
          <a:off x="0" y="0"/>
          <a:ext cx="0" cy="0"/>
          <a:chOff x="0" y="0"/>
          <a:chExt cx="0" cy="0"/>
        </a:xfrm>
      </p:grpSpPr>
      <p:sp>
        <p:nvSpPr>
          <p:cNvPr id="108" name="Google Shape;108;p52"/>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3600"/>
              <a:buFont typeface="Sorts Mill Goudy"/>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52"/>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lnSpc>
                <a:spcPct val="110000"/>
              </a:lnSpc>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0" name="Google Shape;110;p52"/>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1" name="Google Shape;111;p5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5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5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4" name="Google Shape;114;p52"/>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Sorts Mill Goudy"/>
              <a:buNone/>
            </a:pPr>
            <a:r>
              <a:rPr b="0" lang="en-US" sz="8000" cap="none">
                <a:solidFill>
                  <a:schemeClr val="lt1"/>
                </a:solidFill>
                <a:latin typeface="Sorts Mill Goudy"/>
                <a:ea typeface="Sorts Mill Goudy"/>
                <a:cs typeface="Sorts Mill Goudy"/>
                <a:sym typeface="Sorts Mill Goudy"/>
              </a:rPr>
              <a:t>“</a:t>
            </a:r>
            <a:endParaRPr/>
          </a:p>
        </p:txBody>
      </p:sp>
      <p:sp>
        <p:nvSpPr>
          <p:cNvPr id="115" name="Google Shape;115;p52"/>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Sorts Mill Goudy"/>
              <a:buNone/>
            </a:pPr>
            <a:r>
              <a:rPr b="0" lang="en-US" sz="8000" cap="none">
                <a:solidFill>
                  <a:schemeClr val="lt1"/>
                </a:solidFill>
                <a:latin typeface="Sorts Mill Goudy"/>
                <a:ea typeface="Sorts Mill Goudy"/>
                <a:cs typeface="Sorts Mill Goudy"/>
                <a:sym typeface="Sorts Mill Goudy"/>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6" name="Shape 116"/>
        <p:cNvGrpSpPr/>
        <p:nvPr/>
      </p:nvGrpSpPr>
      <p:grpSpPr>
        <a:xfrm>
          <a:off x="0" y="0"/>
          <a:ext cx="0" cy="0"/>
          <a:chOff x="0" y="0"/>
          <a:chExt cx="0" cy="0"/>
        </a:xfrm>
      </p:grpSpPr>
      <p:sp>
        <p:nvSpPr>
          <p:cNvPr id="117" name="Google Shape;117;p53"/>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3200"/>
              <a:buFont typeface="Sorts Mill Goudy"/>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53"/>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9" name="Google Shape;119;p5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5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5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22" name="Shape 122"/>
        <p:cNvGrpSpPr/>
        <p:nvPr/>
      </p:nvGrpSpPr>
      <p:grpSpPr>
        <a:xfrm>
          <a:off x="0" y="0"/>
          <a:ext cx="0" cy="0"/>
          <a:chOff x="0" y="0"/>
          <a:chExt cx="0" cy="0"/>
        </a:xfrm>
      </p:grpSpPr>
      <p:sp>
        <p:nvSpPr>
          <p:cNvPr id="123" name="Google Shape;123;p54"/>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54"/>
          <p:cNvSpPr txBox="1"/>
          <p:nvPr>
            <p:ph idx="1" type="body"/>
          </p:nvPr>
        </p:nvSpPr>
        <p:spPr>
          <a:xfrm>
            <a:off x="913795"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5" name="Google Shape;125;p54"/>
          <p:cNvSpPr txBox="1"/>
          <p:nvPr>
            <p:ph idx="2" type="body"/>
          </p:nvPr>
        </p:nvSpPr>
        <p:spPr>
          <a:xfrm>
            <a:off x="91379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6" name="Google Shape;126;p54"/>
          <p:cNvSpPr txBox="1"/>
          <p:nvPr>
            <p:ph idx="3" type="body"/>
          </p:nvPr>
        </p:nvSpPr>
        <p:spPr>
          <a:xfrm>
            <a:off x="4446711" y="1885949"/>
            <a:ext cx="3300984" cy="7647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7" name="Google Shape;127;p54"/>
          <p:cNvSpPr txBox="1"/>
          <p:nvPr>
            <p:ph idx="4" type="body"/>
          </p:nvPr>
        </p:nvSpPr>
        <p:spPr>
          <a:xfrm>
            <a:off x="4441435" y="2768112"/>
            <a:ext cx="3300984" cy="302308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8" name="Google Shape;128;p54"/>
          <p:cNvSpPr txBox="1"/>
          <p:nvPr>
            <p:ph idx="5" type="body"/>
          </p:nvPr>
        </p:nvSpPr>
        <p:spPr>
          <a:xfrm>
            <a:off x="7966572" y="1885950"/>
            <a:ext cx="3300984" cy="76478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40"/>
              </a:spcBef>
              <a:spcAft>
                <a:spcPts val="0"/>
              </a:spcAft>
              <a:buSzPts val="1540"/>
              <a:buNone/>
              <a:defRPr b="0" sz="22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9" name="Google Shape;129;p54"/>
          <p:cNvSpPr txBox="1"/>
          <p:nvPr>
            <p:ph idx="6" type="body"/>
          </p:nvPr>
        </p:nvSpPr>
        <p:spPr>
          <a:xfrm>
            <a:off x="7966572" y="2768110"/>
            <a:ext cx="3300984" cy="302308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30" name="Google Shape;130;p5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5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5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33" name="Shape 133"/>
        <p:cNvGrpSpPr/>
        <p:nvPr/>
      </p:nvGrpSpPr>
      <p:grpSpPr>
        <a:xfrm>
          <a:off x="0" y="0"/>
          <a:ext cx="0" cy="0"/>
          <a:chOff x="0" y="0"/>
          <a:chExt cx="0" cy="0"/>
        </a:xfrm>
      </p:grpSpPr>
      <p:pic>
        <p:nvPicPr>
          <p:cNvPr descr="Slate-V2-HD-3colPhotoInset.png" id="134" name="Google Shape;134;p55"/>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35" name="Google Shape;135;p55"/>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36" name="Google Shape;136;p55"/>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37" name="Google Shape;137;p55"/>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55"/>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39" name="Google Shape;139;p55"/>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sp>
      <p:sp>
        <p:nvSpPr>
          <p:cNvPr id="140" name="Google Shape;140;p55"/>
          <p:cNvSpPr txBox="1"/>
          <p:nvPr>
            <p:ph idx="3" type="body"/>
          </p:nvPr>
        </p:nvSpPr>
        <p:spPr>
          <a:xfrm>
            <a:off x="913795" y="4572443"/>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1" name="Google Shape;141;p55"/>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42" name="Google Shape;142;p55"/>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sp>
      <p:sp>
        <p:nvSpPr>
          <p:cNvPr id="143" name="Google Shape;143;p55"/>
          <p:cNvSpPr txBox="1"/>
          <p:nvPr>
            <p:ph idx="6" type="body"/>
          </p:nvPr>
        </p:nvSpPr>
        <p:spPr>
          <a:xfrm>
            <a:off x="4441435"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4" name="Google Shape;144;p55"/>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45" name="Google Shape;145;p55"/>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sp>
      <p:sp>
        <p:nvSpPr>
          <p:cNvPr id="146" name="Google Shape;146;p55"/>
          <p:cNvSpPr txBox="1"/>
          <p:nvPr>
            <p:ph idx="9" type="body"/>
          </p:nvPr>
        </p:nvSpPr>
        <p:spPr>
          <a:xfrm>
            <a:off x="7966572" y="4572442"/>
            <a:ext cx="3300984" cy="121875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7" name="Google Shape;147;p5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5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2"/>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24" name="Google Shape;24;p42"/>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2"/>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2"/>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3" name="Shape 33"/>
        <p:cNvGrpSpPr/>
        <p:nvPr/>
      </p:nvGrpSpPr>
      <p:grpSpPr>
        <a:xfrm>
          <a:off x="0" y="0"/>
          <a:ext cx="0" cy="0"/>
          <a:chOff x="0" y="0"/>
          <a:chExt cx="0" cy="0"/>
        </a:xfrm>
      </p:grpSpPr>
      <p:sp>
        <p:nvSpPr>
          <p:cNvPr id="34" name="Google Shape;34;p43"/>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3"/>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3"/>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4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4"/>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4"/>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4"/>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39"/>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5400"/>
              <a:buFont typeface="Sorts Mill Goudy"/>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9"/>
          <p:cNvSpPr txBox="1"/>
          <p:nvPr>
            <p:ph idx="1" type="subTitle"/>
          </p:nvPr>
        </p:nvSpPr>
        <p:spPr>
          <a:xfrm>
            <a:off x="1370693" y="377348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lnSpc>
                <a:spcPct val="110000"/>
              </a:lnSpc>
              <a:spcBef>
                <a:spcPts val="460"/>
              </a:spcBef>
              <a:spcAft>
                <a:spcPts val="0"/>
              </a:spcAft>
              <a:buSzPts val="1610"/>
              <a:buNone/>
              <a:defRPr>
                <a:solidFill>
                  <a:schemeClr val="lt1"/>
                </a:solidFill>
              </a:defRPr>
            </a:lvl1pPr>
            <a:lvl2pPr lvl="1" algn="ctr">
              <a:spcBef>
                <a:spcPts val="600"/>
              </a:spcBef>
              <a:spcAft>
                <a:spcPts val="0"/>
              </a:spcAft>
              <a:buSzPts val="1470"/>
              <a:buNone/>
              <a:defRPr>
                <a:solidFill>
                  <a:schemeClr val="lt1"/>
                </a:solidFill>
              </a:defRPr>
            </a:lvl2pPr>
            <a:lvl3pPr lvl="2" algn="ctr">
              <a:spcBef>
                <a:spcPts val="600"/>
              </a:spcBef>
              <a:spcAft>
                <a:spcPts val="0"/>
              </a:spcAft>
              <a:buSzPts val="1260"/>
              <a:buNone/>
              <a:defRPr>
                <a:solidFill>
                  <a:schemeClr val="lt1"/>
                </a:solidFill>
              </a:defRPr>
            </a:lvl3pPr>
            <a:lvl4pPr lvl="3" algn="ctr">
              <a:spcBef>
                <a:spcPts val="600"/>
              </a:spcBef>
              <a:spcAft>
                <a:spcPts val="0"/>
              </a:spcAft>
              <a:buSzPts val="1120"/>
              <a:buNone/>
              <a:defRPr>
                <a:solidFill>
                  <a:schemeClr val="lt1"/>
                </a:solidFill>
              </a:defRPr>
            </a:lvl4pPr>
            <a:lvl5pPr lvl="4" algn="ctr">
              <a:spcBef>
                <a:spcPts val="600"/>
              </a:spcBef>
              <a:spcAft>
                <a:spcPts val="0"/>
              </a:spcAft>
              <a:buSzPts val="112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45" name="Google Shape;45;p39"/>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9"/>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 name="Shape 48"/>
        <p:cNvGrpSpPr/>
        <p:nvPr/>
      </p:nvGrpSpPr>
      <p:grpSpPr>
        <a:xfrm>
          <a:off x="0" y="0"/>
          <a:ext cx="0" cy="0"/>
          <a:chOff x="0" y="0"/>
          <a:chExt cx="0" cy="0"/>
        </a:xfrm>
      </p:grpSpPr>
      <p:sp>
        <p:nvSpPr>
          <p:cNvPr id="49" name="Google Shape;49;p41"/>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1"/>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1" name="Google Shape;51;p41"/>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1"/>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p45"/>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lnSpc>
                <a:spcPct val="90000"/>
              </a:lnSpc>
              <a:spcBef>
                <a:spcPts val="0"/>
              </a:spcBef>
              <a:spcAft>
                <a:spcPts val="0"/>
              </a:spcAft>
              <a:buClr>
                <a:schemeClr val="lt2"/>
              </a:buClr>
              <a:buSzPts val="4000"/>
              <a:buFont typeface="Sorts Mill Goudy"/>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5"/>
          <p:cNvSpPr txBox="1"/>
          <p:nvPr>
            <p:ph idx="1" type="body"/>
          </p:nvPr>
        </p:nvSpPr>
        <p:spPr>
          <a:xfrm>
            <a:off x="1295401" y="3763439"/>
            <a:ext cx="9590550" cy="133349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lnSpc>
                <a:spcPct val="110000"/>
              </a:lnSpc>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57" name="Google Shape;57;p45"/>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5"/>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5"/>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46"/>
          <p:cNvSpPr txBox="1"/>
          <p:nvPr>
            <p:ph type="title"/>
          </p:nvPr>
        </p:nvSpPr>
        <p:spPr>
          <a:xfrm>
            <a:off x="913795" y="609600"/>
            <a:ext cx="10353762" cy="1261872"/>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46"/>
          <p:cNvSpPr txBox="1"/>
          <p:nvPr>
            <p:ph idx="1" type="body"/>
          </p:nvPr>
        </p:nvSpPr>
        <p:spPr>
          <a:xfrm>
            <a:off x="913795" y="2076450"/>
            <a:ext cx="4856841" cy="362267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3" name="Google Shape;63;p46"/>
          <p:cNvSpPr txBox="1"/>
          <p:nvPr>
            <p:ph idx="2" type="body"/>
          </p:nvPr>
        </p:nvSpPr>
        <p:spPr>
          <a:xfrm>
            <a:off x="6410716" y="2076451"/>
            <a:ext cx="4856841" cy="36226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4" name="Google Shape;64;p46"/>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6"/>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6"/>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pic>
        <p:nvPicPr>
          <p:cNvPr descr="Slate-V2-HD-compPhotoInset.png" id="68" name="Google Shape;68;p47"/>
          <p:cNvPicPr preferRelativeResize="0"/>
          <p:nvPr/>
        </p:nvPicPr>
        <p:blipFill rotWithShape="1">
          <a:blip r:embed="rId2">
            <a:alphaModFix/>
          </a:blip>
          <a:srcRect b="0" l="0" r="0" t="0"/>
          <a:stretch/>
        </p:blipFill>
        <p:spPr>
          <a:xfrm>
            <a:off x="913795" y="1734506"/>
            <a:ext cx="5029200" cy="4099959"/>
          </a:xfrm>
          <a:prstGeom prst="rect">
            <a:avLst/>
          </a:prstGeom>
          <a:noFill/>
          <a:ln>
            <a:noFill/>
          </a:ln>
        </p:spPr>
      </p:pic>
      <p:pic>
        <p:nvPicPr>
          <p:cNvPr descr="Slate-V2-HD-compPhotoInset.png" id="69" name="Google Shape;69;p47"/>
          <p:cNvPicPr preferRelativeResize="0"/>
          <p:nvPr/>
        </p:nvPicPr>
        <p:blipFill rotWithShape="1">
          <a:blip r:embed="rId2">
            <a:alphaModFix/>
          </a:blip>
          <a:srcRect b="0" l="0" r="0" t="0"/>
          <a:stretch/>
        </p:blipFill>
        <p:spPr>
          <a:xfrm>
            <a:off x="6238357" y="1734506"/>
            <a:ext cx="5029200" cy="4099959"/>
          </a:xfrm>
          <a:prstGeom prst="rect">
            <a:avLst/>
          </a:prstGeom>
          <a:noFill/>
          <a:ln>
            <a:noFill/>
          </a:ln>
        </p:spPr>
      </p:pic>
      <p:sp>
        <p:nvSpPr>
          <p:cNvPr id="70" name="Google Shape;70;p4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lnSpc>
                <a:spcPct val="90000"/>
              </a:lnSpc>
              <a:spcBef>
                <a:spcPts val="0"/>
              </a:spcBef>
              <a:spcAft>
                <a:spcPts val="0"/>
              </a:spcAft>
              <a:buClr>
                <a:schemeClr val="lt2"/>
              </a:buClr>
              <a:buSzPts val="4600"/>
              <a:buFont typeface="Sorts Mill Goudy"/>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7"/>
          <p:cNvSpPr txBox="1"/>
          <p:nvPr>
            <p:ph idx="1" type="body"/>
          </p:nvPr>
        </p:nvSpPr>
        <p:spPr>
          <a:xfrm>
            <a:off x="1046013" y="1855153"/>
            <a:ext cx="4764764" cy="69249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72" name="Google Shape;72;p47"/>
          <p:cNvSpPr txBox="1"/>
          <p:nvPr>
            <p:ph idx="2" type="body"/>
          </p:nvPr>
        </p:nvSpPr>
        <p:spPr>
          <a:xfrm>
            <a:off x="1046013" y="2702103"/>
            <a:ext cx="4764764"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3" name="Google Shape;73;p47"/>
          <p:cNvSpPr txBox="1"/>
          <p:nvPr>
            <p:ph idx="3" type="body"/>
          </p:nvPr>
        </p:nvSpPr>
        <p:spPr>
          <a:xfrm>
            <a:off x="6363166" y="1855152"/>
            <a:ext cx="4779582" cy="69249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lnSpc>
                <a:spcPct val="110000"/>
              </a:lnSpc>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74" name="Google Shape;74;p47"/>
          <p:cNvSpPr txBox="1"/>
          <p:nvPr>
            <p:ph idx="4" type="body"/>
          </p:nvPr>
        </p:nvSpPr>
        <p:spPr>
          <a:xfrm>
            <a:off x="6363167" y="2702103"/>
            <a:ext cx="4779581" cy="30435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lnSpc>
                <a:spcPct val="110000"/>
              </a:lnSpc>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5" name="Google Shape;75;p4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slideLayout" Target="../slideLayouts/slideLayout14.xml"/><Relationship Id="rId12" Type="http://schemas.openxmlformats.org/officeDocument/2006/relationships/slideLayout" Target="../slideLayouts/slideLayout13.xml"/><Relationship Id="rId1" Type="http://schemas.openxmlformats.org/officeDocument/2006/relationships/image" Target="../media/image4.png"/><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15" Type="http://schemas.openxmlformats.org/officeDocument/2006/relationships/slideLayout" Target="../slideLayouts/slideLayout16.xml"/><Relationship Id="rId14" Type="http://schemas.openxmlformats.org/officeDocument/2006/relationships/slideLayout" Target="../slideLayouts/slideLayout15.xml"/><Relationship Id="rId17" Type="http://schemas.openxmlformats.org/officeDocument/2006/relationships/theme" Target="../theme/theme3.xml"/><Relationship Id="rId16" Type="http://schemas.openxmlformats.org/officeDocument/2006/relationships/slideLayout" Target="../slideLayouts/slideLayout17.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Sorts Mill Goudy"/>
              <a:buNone/>
              <a:defRPr b="0" i="0" sz="4600" u="none" cap="none" strike="noStrike">
                <a:solidFill>
                  <a:schemeClr val="lt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1" name="Google Shape;11;p38"/>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Sorts Mill Goudy"/>
                <a:ea typeface="Sorts Mill Goudy"/>
                <a:cs typeface="Sorts Mill Goudy"/>
                <a:sym typeface="Sorts Mill Goudy"/>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Sorts Mill Goudy"/>
                <a:ea typeface="Sorts Mill Goudy"/>
                <a:cs typeface="Sorts Mill Goudy"/>
                <a:sym typeface="Sorts Mill Goudy"/>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Sorts Mill Goudy"/>
                <a:ea typeface="Sorts Mill Goudy"/>
                <a:cs typeface="Sorts Mill Goudy"/>
                <a:sym typeface="Sorts Mill Goudy"/>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9pPr>
          </a:lstStyle>
          <a:p/>
        </p:txBody>
      </p:sp>
      <p:sp>
        <p:nvSpPr>
          <p:cNvPr id="12" name="Google Shape;12;p38"/>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13" name="Google Shape;13;p38"/>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14" name="Google Shape;14;p38"/>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1pPr>
            <a:lvl2pPr indent="0" lvl="1"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2pPr>
            <a:lvl3pPr indent="0" lvl="2"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3pPr>
            <a:lvl4pPr indent="0" lvl="3"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4pPr>
            <a:lvl5pPr indent="0" lvl="4"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5pPr>
            <a:lvl6pPr indent="0" lvl="5"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6pPr>
            <a:lvl7pPr indent="0" lvl="6"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7pPr>
            <a:lvl8pPr indent="0" lvl="7"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8pPr>
            <a:lvl9pPr indent="0" lvl="8"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7" name="Shape 27"/>
        <p:cNvGrpSpPr/>
        <p:nvPr/>
      </p:nvGrpSpPr>
      <p:grpSpPr>
        <a:xfrm>
          <a:off x="0" y="0"/>
          <a:ext cx="0" cy="0"/>
          <a:chOff x="0" y="0"/>
          <a:chExt cx="0" cy="0"/>
        </a:xfrm>
      </p:grpSpPr>
      <p:sp>
        <p:nvSpPr>
          <p:cNvPr id="28" name="Google Shape;28;p3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lnSpc>
                <a:spcPct val="90000"/>
              </a:lnSpc>
              <a:spcBef>
                <a:spcPts val="0"/>
              </a:spcBef>
              <a:spcAft>
                <a:spcPts val="0"/>
              </a:spcAft>
              <a:buClr>
                <a:schemeClr val="lt2"/>
              </a:buClr>
              <a:buSzPts val="4600"/>
              <a:buFont typeface="Sorts Mill Goudy"/>
              <a:buNone/>
              <a:defRPr b="0" i="0" sz="4600" u="none" cap="none" strike="noStrike">
                <a:solidFill>
                  <a:schemeClr val="lt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9" name="Google Shape;29;p37"/>
          <p:cNvSpPr txBox="1"/>
          <p:nvPr>
            <p:ph idx="1" type="body"/>
          </p:nvPr>
        </p:nvSpPr>
        <p:spPr>
          <a:xfrm>
            <a:off x="913795" y="2076450"/>
            <a:ext cx="10353762" cy="3714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30835" lvl="0" marL="457200" marR="0" rtl="0" algn="l">
              <a:lnSpc>
                <a:spcPct val="110000"/>
              </a:lnSpc>
              <a:spcBef>
                <a:spcPts val="460"/>
              </a:spcBef>
              <a:spcAft>
                <a:spcPts val="0"/>
              </a:spcAft>
              <a:buClr>
                <a:schemeClr val="lt2"/>
              </a:buClr>
              <a:buSzPts val="1610"/>
              <a:buFont typeface="Noto Sans Symbols"/>
              <a:buChar char="◈"/>
              <a:defRPr b="0" i="0" sz="2300" u="none" cap="none" strike="noStrike">
                <a:solidFill>
                  <a:schemeClr val="lt2"/>
                </a:solidFill>
                <a:latin typeface="Sorts Mill Goudy"/>
                <a:ea typeface="Sorts Mill Goudy"/>
                <a:cs typeface="Sorts Mill Goudy"/>
                <a:sym typeface="Sorts Mill Goudy"/>
              </a:defRPr>
            </a:lvl1pPr>
            <a:lvl2pPr indent="-321944" lvl="1" marL="914400" marR="0" rtl="0" algn="l">
              <a:spcBef>
                <a:spcPts val="600"/>
              </a:spcBef>
              <a:spcAft>
                <a:spcPts val="0"/>
              </a:spcAft>
              <a:buClr>
                <a:schemeClr val="lt2"/>
              </a:buClr>
              <a:buSzPts val="1470"/>
              <a:buFont typeface="Noto Sans Symbols"/>
              <a:buChar char="🞚"/>
              <a:defRPr b="0" i="0" sz="2100" u="none" cap="none" strike="noStrike">
                <a:solidFill>
                  <a:schemeClr val="lt2"/>
                </a:solidFill>
                <a:latin typeface="Sorts Mill Goudy"/>
                <a:ea typeface="Sorts Mill Goudy"/>
                <a:cs typeface="Sorts Mill Goudy"/>
                <a:sym typeface="Sorts Mill Goudy"/>
              </a:defRPr>
            </a:lvl2pPr>
            <a:lvl3pPr indent="-308610" lvl="2" marL="13716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Sorts Mill Goudy"/>
                <a:ea typeface="Sorts Mill Goudy"/>
                <a:cs typeface="Sorts Mill Goudy"/>
                <a:sym typeface="Sorts Mill Goudy"/>
              </a:defRPr>
            </a:lvl3pPr>
            <a:lvl4pPr indent="-299719" lvl="3" marL="18288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4pPr>
            <a:lvl5pPr indent="-299720" lvl="4" marL="22860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Sorts Mill Goudy"/>
                <a:ea typeface="Sorts Mill Goudy"/>
                <a:cs typeface="Sorts Mill Goudy"/>
                <a:sym typeface="Sorts Mill Goudy"/>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Sorts Mill Goudy"/>
                <a:ea typeface="Sorts Mill Goudy"/>
                <a:cs typeface="Sorts Mill Goudy"/>
                <a:sym typeface="Sorts Mill Goudy"/>
              </a:defRPr>
            </a:lvl9pPr>
          </a:lstStyle>
          <a:p/>
        </p:txBody>
      </p:sp>
      <p:sp>
        <p:nvSpPr>
          <p:cNvPr id="30" name="Google Shape;30;p37"/>
          <p:cNvSpPr txBox="1"/>
          <p:nvPr>
            <p:ph idx="10" type="dt"/>
          </p:nvPr>
        </p:nvSpPr>
        <p:spPr>
          <a:xfrm>
            <a:off x="7678736" y="6000749"/>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31" name="Google Shape;31;p37"/>
          <p:cNvSpPr txBox="1"/>
          <p:nvPr>
            <p:ph idx="11" type="ftr"/>
          </p:nvPr>
        </p:nvSpPr>
        <p:spPr>
          <a:xfrm>
            <a:off x="913795" y="6000749"/>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F2F2F2"/>
                </a:solidFill>
                <a:latin typeface="Sorts Mill Goudy"/>
                <a:ea typeface="Sorts Mill Goudy"/>
                <a:cs typeface="Sorts Mill Goudy"/>
                <a:sym typeface="Sorts Mill Goudy"/>
              </a:defRPr>
            </a:lvl1pPr>
            <a:lvl2pPr lvl="1"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2pPr>
            <a:lvl3pPr lvl="2"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3pPr>
            <a:lvl4pPr lvl="3"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4pPr>
            <a:lvl5pPr lvl="4"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5pPr>
            <a:lvl6pPr lvl="5"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6pPr>
            <a:lvl7pPr lvl="6"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7pPr>
            <a:lvl8pPr lvl="7"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8pPr>
            <a:lvl9pPr lvl="8" marR="0" rtl="0" algn="l">
              <a:spcBef>
                <a:spcPts val="0"/>
              </a:spcBef>
              <a:spcAft>
                <a:spcPts val="0"/>
              </a:spcAft>
              <a:buSzPts val="1400"/>
              <a:buNone/>
              <a:defRPr b="0" i="0" sz="1800" u="none" cap="none" strike="noStrike">
                <a:solidFill>
                  <a:schemeClr val="lt1"/>
                </a:solidFill>
                <a:latin typeface="Sorts Mill Goudy"/>
                <a:ea typeface="Sorts Mill Goudy"/>
                <a:cs typeface="Sorts Mill Goudy"/>
                <a:sym typeface="Sorts Mill Goudy"/>
              </a:defRPr>
            </a:lvl9pPr>
          </a:lstStyle>
          <a:p/>
        </p:txBody>
      </p:sp>
      <p:sp>
        <p:nvSpPr>
          <p:cNvPr id="32" name="Google Shape;32;p37"/>
          <p:cNvSpPr txBox="1"/>
          <p:nvPr>
            <p:ph idx="12" type="sldNum"/>
          </p:nvPr>
        </p:nvSpPr>
        <p:spPr>
          <a:xfrm>
            <a:off x="10514011" y="6000749"/>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1pPr>
            <a:lvl2pPr indent="0" lvl="1"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2pPr>
            <a:lvl3pPr indent="0" lvl="2"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3pPr>
            <a:lvl4pPr indent="0" lvl="3"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4pPr>
            <a:lvl5pPr indent="0" lvl="4"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5pPr>
            <a:lvl6pPr indent="0" lvl="5"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6pPr>
            <a:lvl7pPr indent="0" lvl="6"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7pPr>
            <a:lvl8pPr indent="0" lvl="7"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8pPr>
            <a:lvl9pPr indent="0" lvl="8" marL="0" marR="0" rtl="0" algn="r">
              <a:spcBef>
                <a:spcPts val="0"/>
              </a:spcBef>
              <a:buNone/>
              <a:defRPr b="0" i="0" sz="1100" u="none" cap="none" strike="noStrike">
                <a:solidFill>
                  <a:srgbClr val="F2F2F2"/>
                </a:solidFill>
                <a:latin typeface="Sorts Mill Goudy"/>
                <a:ea typeface="Sorts Mill Goudy"/>
                <a:cs typeface="Sorts Mill Goudy"/>
                <a:sym typeface="Sorts Mill Goud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jp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3" name="Shape 153"/>
        <p:cNvGrpSpPr/>
        <p:nvPr/>
      </p:nvGrpSpPr>
      <p:grpSpPr>
        <a:xfrm>
          <a:off x="0" y="0"/>
          <a:ext cx="0" cy="0"/>
          <a:chOff x="0" y="0"/>
          <a:chExt cx="0" cy="0"/>
        </a:xfrm>
      </p:grpSpPr>
      <p:pic>
        <p:nvPicPr>
          <p:cNvPr id="154" name="Google Shape;154;p1"/>
          <p:cNvPicPr preferRelativeResize="0"/>
          <p:nvPr/>
        </p:nvPicPr>
        <p:blipFill rotWithShape="1">
          <a:blip r:embed="rId4">
            <a:alphaModFix/>
          </a:blip>
          <a:srcRect b="0" l="0" r="0" t="0"/>
          <a:stretch/>
        </p:blipFill>
        <p:spPr>
          <a:xfrm>
            <a:off x="-1" y="-126600"/>
            <a:ext cx="12192001" cy="6857990"/>
          </a:xfrm>
          <a:prstGeom prst="rect">
            <a:avLst/>
          </a:prstGeom>
          <a:noFill/>
          <a:ln>
            <a:noFill/>
          </a:ln>
        </p:spPr>
      </p:pic>
      <p:sp>
        <p:nvSpPr>
          <p:cNvPr id="155" name="Google Shape;155;p1"/>
          <p:cNvSpPr/>
          <p:nvPr/>
        </p:nvSpPr>
        <p:spPr>
          <a:xfrm rot="5400000">
            <a:off x="7131809" y="1385982"/>
            <a:ext cx="4031414" cy="4100418"/>
          </a:xfrm>
          <a:custGeom>
            <a:rect b="b" l="l" r="r" t="t"/>
            <a:pathLst>
              <a:path extrusionOk="0" h="696" w="1601">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blipFill rotWithShape="1">
            <a:blip r:embed="rId5">
              <a:alphaModFix/>
            </a:blip>
            <a:stretch>
              <a:fillRect b="0" l="0" r="0" t="0"/>
            </a:stretch>
          </a:blipFill>
          <a:ln>
            <a:noFill/>
          </a:ln>
          <a:effectLst>
            <a:outerShdw blurRad="50800" rotWithShape="0" algn="tl" dir="5400000" dist="38100">
              <a:srgbClr val="000000">
                <a:alpha val="42745"/>
              </a:srgbClr>
            </a:outerShdw>
          </a:effectLst>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156" name="Google Shape;156;p1"/>
          <p:cNvSpPr txBox="1"/>
          <p:nvPr>
            <p:ph type="ctrTitle"/>
          </p:nvPr>
        </p:nvSpPr>
        <p:spPr>
          <a:xfrm>
            <a:off x="7389962" y="1673524"/>
            <a:ext cx="3485073" cy="242050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Font typeface="Sorts Mill Goudy"/>
              <a:buNone/>
            </a:pPr>
            <a:r>
              <a:rPr lang="en-US" sz="4000"/>
              <a:t>Go Tickets (Ticketing portal)</a:t>
            </a:r>
            <a:endParaRPr/>
          </a:p>
        </p:txBody>
      </p:sp>
      <p:sp>
        <p:nvSpPr>
          <p:cNvPr id="157" name="Google Shape;157;p1"/>
          <p:cNvSpPr txBox="1"/>
          <p:nvPr>
            <p:ph idx="1" type="subTitle"/>
          </p:nvPr>
        </p:nvSpPr>
        <p:spPr>
          <a:xfrm>
            <a:off x="7389965" y="4157933"/>
            <a:ext cx="3485072" cy="10265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fontScale="77500" lnSpcReduction="20000"/>
          </a:bodyPr>
          <a:lstStyle/>
          <a:p>
            <a:pPr indent="0" lvl="0" marL="0" rtl="0" algn="l">
              <a:lnSpc>
                <a:spcPct val="110000"/>
              </a:lnSpc>
              <a:spcBef>
                <a:spcPts val="0"/>
              </a:spcBef>
              <a:spcAft>
                <a:spcPts val="0"/>
              </a:spcAft>
              <a:buSzPct val="70000"/>
              <a:buNone/>
            </a:pPr>
            <a:r>
              <a:rPr lang="en-US" sz="2300"/>
              <a:t>System Proposal &amp; details</a:t>
            </a:r>
            <a:endParaRPr/>
          </a:p>
          <a:p>
            <a:pPr indent="0" lvl="0" marL="0" rtl="0" algn="l">
              <a:lnSpc>
                <a:spcPct val="110000"/>
              </a:lnSpc>
              <a:spcBef>
                <a:spcPts val="956"/>
              </a:spcBef>
              <a:spcAft>
                <a:spcPts val="0"/>
              </a:spcAft>
              <a:buSzPct val="70000"/>
              <a:buNone/>
            </a:pPr>
            <a:r>
              <a:rPr lang="en-US"/>
              <a:t>-by Moumi Kumar, Miloni Gada, Monisha Gopal and Kalyani A</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0"/>
          <p:cNvSpPr txBox="1"/>
          <p:nvPr/>
        </p:nvSpPr>
        <p:spPr>
          <a:xfrm>
            <a:off x="605118" y="497541"/>
            <a:ext cx="1104003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r>
              <a:rPr b="1" lang="en-US" sz="3600" u="sng">
                <a:solidFill>
                  <a:srgbClr val="FFFFFF"/>
                </a:solidFill>
                <a:latin typeface="Sorts Mill Goudy"/>
                <a:ea typeface="Sorts Mill Goudy"/>
                <a:cs typeface="Sorts Mill Goudy"/>
                <a:sym typeface="Sorts Mill Goudy"/>
              </a:rPr>
              <a:t>Structure Chart</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1" i="0" sz="1800" u="sng"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pic>
        <p:nvPicPr>
          <p:cNvPr id="216" name="Google Shape;216;p10"/>
          <p:cNvPicPr preferRelativeResize="0"/>
          <p:nvPr/>
        </p:nvPicPr>
        <p:blipFill rotWithShape="1">
          <a:blip r:embed="rId3">
            <a:alphaModFix/>
          </a:blip>
          <a:srcRect b="0" l="0" r="0" t="0"/>
          <a:stretch/>
        </p:blipFill>
        <p:spPr>
          <a:xfrm>
            <a:off x="94129" y="74602"/>
            <a:ext cx="11981330" cy="6636033"/>
          </a:xfrm>
          <a:prstGeom prst="rect">
            <a:avLst/>
          </a:prstGeom>
          <a:noFill/>
          <a:ln>
            <a:noFill/>
          </a:ln>
        </p:spPr>
      </p:pic>
      <p:sp>
        <p:nvSpPr>
          <p:cNvPr id="217" name="Google Shape;217;p10"/>
          <p:cNvSpPr txBox="1"/>
          <p:nvPr/>
        </p:nvSpPr>
        <p:spPr>
          <a:xfrm>
            <a:off x="457200" y="389965"/>
            <a:ext cx="37113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pen Sans"/>
                <a:ea typeface="Open Sans"/>
                <a:cs typeface="Open Sans"/>
                <a:sym typeface="Open Sans"/>
              </a:rPr>
              <a:t>Program Structure</a:t>
            </a:r>
            <a:endParaRPr sz="24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221" name="Shape 221"/>
        <p:cNvGrpSpPr/>
        <p:nvPr/>
      </p:nvGrpSpPr>
      <p:grpSpPr>
        <a:xfrm>
          <a:off x="0" y="0"/>
          <a:ext cx="0" cy="0"/>
          <a:chOff x="0" y="0"/>
          <a:chExt cx="0" cy="0"/>
        </a:xfrm>
      </p:grpSpPr>
      <p:sp>
        <p:nvSpPr>
          <p:cNvPr id="222" name="Google Shape;222;p11"/>
          <p:cNvSpPr txBox="1"/>
          <p:nvPr/>
        </p:nvSpPr>
        <p:spPr>
          <a:xfrm>
            <a:off x="605118" y="497541"/>
            <a:ext cx="11040035" cy="66479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r>
              <a:rPr b="1" i="0" lang="en-US" sz="3600" u="sng" cap="none" strike="noStrike">
                <a:solidFill>
                  <a:srgbClr val="FFFFFF"/>
                </a:solidFill>
                <a:latin typeface="Sorts Mill Goudy"/>
                <a:ea typeface="Sorts Mill Goudy"/>
                <a:cs typeface="Sorts Mill Goudy"/>
                <a:sym typeface="Sorts Mill Goudy"/>
              </a:rPr>
              <a:t>Use Cases</a:t>
            </a:r>
            <a:endParaRPr/>
          </a:p>
          <a:p>
            <a:pPr indent="0" lvl="0" marL="0" marR="0" rtl="0" algn="l">
              <a:lnSpc>
                <a:spcPct val="100000"/>
              </a:lnSpc>
              <a:spcBef>
                <a:spcPts val="0"/>
              </a:spcBef>
              <a:spcAft>
                <a:spcPts val="0"/>
              </a:spcAft>
              <a:buClr>
                <a:srgbClr val="FFFFFF"/>
              </a:buClr>
              <a:buSzPts val="3600"/>
              <a:buFont typeface="Sorts Mill Goudy"/>
              <a:buNone/>
            </a:pPr>
            <a:r>
              <a:rPr b="1" lang="en-US" sz="3600" u="sng">
                <a:solidFill>
                  <a:srgbClr val="FFFFFF"/>
                </a:solidFill>
                <a:latin typeface="Sorts Mill Goudy"/>
                <a:ea typeface="Sorts Mill Goudy"/>
                <a:cs typeface="Sorts Mill Goudy"/>
                <a:sym typeface="Sorts Mill Goudy"/>
              </a:rPr>
              <a:t>UC4</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rgbClr val="FFFFFF"/>
              </a:buClr>
              <a:buSzPts val="2400"/>
              <a:buFont typeface="Open Sans"/>
              <a:buNone/>
            </a:pPr>
            <a:r>
              <a:rPr b="0" i="0" lang="en-US" sz="2400" u="none" cap="none" strike="noStrike">
                <a:solidFill>
                  <a:srgbClr val="FFFFFF"/>
                </a:solidFill>
                <a:latin typeface="Open Sans"/>
                <a:ea typeface="Open Sans"/>
                <a:cs typeface="Open Sans"/>
                <a:sym typeface="Open Sans"/>
              </a:rPr>
              <a:t>Payment and Order Confirmation(system)</a:t>
            </a:r>
            <a:endParaRPr/>
          </a:p>
          <a:p>
            <a:pPr indent="0" lvl="0" marL="0" marR="0" rtl="0" algn="l">
              <a:lnSpc>
                <a:spcPct val="100000"/>
              </a:lnSpc>
              <a:spcBef>
                <a:spcPts val="0"/>
              </a:spcBef>
              <a:spcAft>
                <a:spcPts val="0"/>
              </a:spcAft>
              <a:buClr>
                <a:srgbClr val="FFFFFF"/>
              </a:buClr>
              <a:buSzPts val="2400"/>
              <a:buFont typeface="Open Sans"/>
              <a:buNone/>
            </a:pPr>
            <a:r>
              <a:rPr b="0" i="0" lang="en-US" sz="2400" u="none" cap="none" strike="noStrike">
                <a:solidFill>
                  <a:srgbClr val="FFFFFF"/>
                </a:solidFill>
                <a:latin typeface="Open Sans"/>
                <a:ea typeface="Open Sans"/>
                <a:cs typeface="Open Sans"/>
                <a:sym typeface="Open Sans"/>
              </a:rPr>
              <a:t>The System will : </a:t>
            </a:r>
            <a:endParaRPr/>
          </a:p>
          <a:p>
            <a:pPr indent="-285750" lvl="0" marL="285750" marR="0" rtl="0" algn="l">
              <a:lnSpc>
                <a:spcPct val="100000"/>
              </a:lnSpc>
              <a:spcBef>
                <a:spcPts val="120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Calculate the cart amount for the user selection.</a:t>
            </a:r>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Calculate tax based on the city (where the event is based) referring to the tax data store.</a:t>
            </a:r>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Calculate the total order amount based on the tax, promotions (discounts) and cart value.</a:t>
            </a:r>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Request the user to provide their credit card details in the payment gateway.</a:t>
            </a:r>
            <a:endParaRPr/>
          </a:p>
          <a:p>
            <a:pPr indent="-285750" lvl="0" marL="28575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Route these details to the Credit Card Clearing House for verification</a:t>
            </a:r>
            <a:endParaRPr/>
          </a:p>
          <a:p>
            <a:pPr indent="-285750" lvl="0" marL="285750" marR="0" rtl="0" algn="l">
              <a:lnSpc>
                <a:spcPct val="100000"/>
              </a:lnSpc>
              <a:spcBef>
                <a:spcPts val="120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Upon verification and payment confirmation, the system generates an order receipt for the customer</a:t>
            </a:r>
            <a:r>
              <a:rPr b="0" i="0" lang="en-US" sz="1800" u="none" cap="none" strike="noStrike">
                <a:solidFill>
                  <a:srgbClr val="FFFFFF"/>
                </a:solidFill>
                <a:latin typeface="Roboto"/>
                <a:ea typeface="Roboto"/>
                <a:cs typeface="Roboto"/>
                <a:sym typeface="Roboto"/>
              </a:rPr>
              <a:t>.</a:t>
            </a:r>
            <a:endParaRPr/>
          </a:p>
          <a:p>
            <a:pPr indent="0" lvl="0" marL="0" marR="0" rtl="0" algn="l">
              <a:lnSpc>
                <a:spcPct val="100000"/>
              </a:lnSpc>
              <a:spcBef>
                <a:spcPts val="120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12"/>
          <p:cNvPicPr preferRelativeResize="0"/>
          <p:nvPr/>
        </p:nvPicPr>
        <p:blipFill rotWithShape="1">
          <a:blip r:embed="rId3">
            <a:alphaModFix/>
          </a:blip>
          <a:srcRect b="0" l="0" r="0" t="0"/>
          <a:stretch/>
        </p:blipFill>
        <p:spPr>
          <a:xfrm>
            <a:off x="0" y="128428"/>
            <a:ext cx="12192000" cy="6777550"/>
          </a:xfrm>
          <a:prstGeom prst="rect">
            <a:avLst/>
          </a:prstGeom>
          <a:noFill/>
          <a:ln>
            <a:noFill/>
          </a:ln>
        </p:spPr>
      </p:pic>
      <p:sp>
        <p:nvSpPr>
          <p:cNvPr id="228" name="Google Shape;228;p12"/>
          <p:cNvSpPr txBox="1"/>
          <p:nvPr/>
        </p:nvSpPr>
        <p:spPr>
          <a:xfrm>
            <a:off x="121024" y="128428"/>
            <a:ext cx="37113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pen Sans"/>
                <a:ea typeface="Open Sans"/>
                <a:cs typeface="Open Sans"/>
                <a:sym typeface="Open Sans"/>
              </a:rPr>
              <a:t>Program Structure</a:t>
            </a:r>
            <a:endParaRPr sz="2400">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232" name="Shape 232"/>
        <p:cNvGrpSpPr/>
        <p:nvPr/>
      </p:nvGrpSpPr>
      <p:grpSpPr>
        <a:xfrm>
          <a:off x="0" y="0"/>
          <a:ext cx="0" cy="0"/>
          <a:chOff x="0" y="0"/>
          <a:chExt cx="0" cy="0"/>
        </a:xfrm>
      </p:grpSpPr>
      <p:sp>
        <p:nvSpPr>
          <p:cNvPr id="233" name="Google Shape;233;p13"/>
          <p:cNvSpPr txBox="1"/>
          <p:nvPr/>
        </p:nvSpPr>
        <p:spPr>
          <a:xfrm>
            <a:off x="605118" y="497541"/>
            <a:ext cx="11040035" cy="57246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Sorts Mill Goudy"/>
                <a:ea typeface="Sorts Mill Goudy"/>
                <a:cs typeface="Sorts Mill Goudy"/>
                <a:sym typeface="Sorts Mill Goudy"/>
              </a:rPr>
              <a:t>                                                                                     </a:t>
            </a:r>
            <a:r>
              <a:rPr b="1" lang="en-US" sz="3600" u="sng">
                <a:solidFill>
                  <a:schemeClr val="lt1"/>
                </a:solidFill>
                <a:latin typeface="Sorts Mill Goudy"/>
                <a:ea typeface="Sorts Mill Goudy"/>
                <a:cs typeface="Sorts Mill Goudy"/>
                <a:sym typeface="Sorts Mill Goudy"/>
              </a:rPr>
              <a:t>Use Cases</a:t>
            </a:r>
            <a:endParaRPr/>
          </a:p>
          <a:p>
            <a:pPr indent="0" lvl="0" marL="0" marR="0" rtl="0" algn="l">
              <a:spcBef>
                <a:spcPts val="0"/>
              </a:spcBef>
              <a:spcAft>
                <a:spcPts val="0"/>
              </a:spcAft>
              <a:buNone/>
            </a:pPr>
            <a:r>
              <a:rPr b="1" lang="en-US" sz="3600" u="sng">
                <a:solidFill>
                  <a:schemeClr val="lt1"/>
                </a:solidFill>
                <a:latin typeface="Sorts Mill Goudy"/>
                <a:ea typeface="Sorts Mill Goudy"/>
                <a:cs typeface="Sorts Mill Goudy"/>
                <a:sym typeface="Sorts Mill Goudy"/>
              </a:rPr>
              <a:t>UC7</a:t>
            </a:r>
            <a:endParaRPr/>
          </a:p>
          <a:p>
            <a:pPr indent="0" lvl="0" marL="0" marR="0" rtl="0" algn="l">
              <a:spcBef>
                <a:spcPts val="0"/>
              </a:spcBef>
              <a:spcAft>
                <a:spcPts val="0"/>
              </a:spcAft>
              <a:buNone/>
            </a:pPr>
            <a:r>
              <a:rPr lang="en-US" sz="2400">
                <a:solidFill>
                  <a:schemeClr val="lt1"/>
                </a:solidFill>
                <a:latin typeface="Open Sans"/>
                <a:ea typeface="Open Sans"/>
                <a:cs typeface="Open Sans"/>
                <a:sym typeface="Open Sans"/>
              </a:rPr>
              <a:t>Event posting (user)</a:t>
            </a:r>
            <a:endParaRPr/>
          </a:p>
          <a:p>
            <a:pPr indent="0" lvl="0" marL="0" marR="0" rtl="0" algn="l">
              <a:spcBef>
                <a:spcPts val="0"/>
              </a:spcBef>
              <a:spcAft>
                <a:spcPts val="0"/>
              </a:spcAft>
              <a:buNone/>
            </a:pPr>
            <a:r>
              <a:rPr lang="en-US" sz="2400">
                <a:solidFill>
                  <a:schemeClr val="lt1"/>
                </a:solidFill>
                <a:latin typeface="Open Sans"/>
                <a:ea typeface="Open Sans"/>
                <a:cs typeface="Open Sans"/>
                <a:sym typeface="Open Sans"/>
              </a:rPr>
              <a:t>The System will :</a:t>
            </a:r>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 The system will allow the event partner to login and access their account.</a:t>
            </a:r>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 The system will ask the event partner to fill up a form with their event information like event name, event region, event city, event type, expected audience, event date and event short description.</a:t>
            </a:r>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 Once approved/disapproved, the system will notify the respective event partners about the status of the event registration request</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228600" lvl="0" marL="342900" marR="0" rtl="0" algn="l">
              <a:spcBef>
                <a:spcPts val="0"/>
              </a:spcBef>
              <a:spcAft>
                <a:spcPts val="0"/>
              </a:spcAft>
              <a:buClr>
                <a:schemeClr val="lt1"/>
              </a:buClr>
              <a:buSzPts val="1800"/>
              <a:buFont typeface="Sorts Mill Goudy"/>
              <a:buNone/>
            </a:pPr>
            <a:r>
              <a:t/>
            </a:r>
            <a:endParaRPr sz="1800">
              <a:solidFill>
                <a:schemeClr val="lt1"/>
              </a:solidFill>
              <a:latin typeface="Sorts Mill Goudy"/>
              <a:ea typeface="Sorts Mill Goudy"/>
              <a:cs typeface="Sorts Mill Goudy"/>
              <a:sym typeface="Sorts Mill Goud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4"/>
          <p:cNvSpPr txBox="1"/>
          <p:nvPr/>
        </p:nvSpPr>
        <p:spPr>
          <a:xfrm>
            <a:off x="605118" y="497541"/>
            <a:ext cx="1104003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pic>
        <p:nvPicPr>
          <p:cNvPr id="239" name="Google Shape;239;p14"/>
          <p:cNvPicPr preferRelativeResize="0"/>
          <p:nvPr/>
        </p:nvPicPr>
        <p:blipFill rotWithShape="1">
          <a:blip r:embed="rId3">
            <a:alphaModFix/>
          </a:blip>
          <a:srcRect b="0" l="0" r="0" t="0"/>
          <a:stretch/>
        </p:blipFill>
        <p:spPr>
          <a:xfrm>
            <a:off x="753775" y="194982"/>
            <a:ext cx="10833107" cy="6468035"/>
          </a:xfrm>
          <a:prstGeom prst="rect">
            <a:avLst/>
          </a:prstGeom>
          <a:noFill/>
          <a:ln>
            <a:noFill/>
          </a:ln>
        </p:spPr>
      </p:pic>
      <p:sp>
        <p:nvSpPr>
          <p:cNvPr id="240" name="Google Shape;240;p14"/>
          <p:cNvSpPr txBox="1"/>
          <p:nvPr/>
        </p:nvSpPr>
        <p:spPr>
          <a:xfrm>
            <a:off x="762740" y="359041"/>
            <a:ext cx="37113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pen Sans"/>
                <a:ea typeface="Open Sans"/>
                <a:cs typeface="Open Sans"/>
                <a:sym typeface="Open Sans"/>
              </a:rPr>
              <a:t>Program Structure</a:t>
            </a:r>
            <a:endParaRPr sz="2400">
              <a:solidFill>
                <a:schemeClr val="dk1"/>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244" name="Shape 244"/>
        <p:cNvGrpSpPr/>
        <p:nvPr/>
      </p:nvGrpSpPr>
      <p:grpSpPr>
        <a:xfrm>
          <a:off x="0" y="0"/>
          <a:ext cx="0" cy="0"/>
          <a:chOff x="0" y="0"/>
          <a:chExt cx="0" cy="0"/>
        </a:xfrm>
      </p:grpSpPr>
      <p:sp>
        <p:nvSpPr>
          <p:cNvPr id="245" name="Google Shape;245;p15"/>
          <p:cNvSpPr txBox="1"/>
          <p:nvPr/>
        </p:nvSpPr>
        <p:spPr>
          <a:xfrm>
            <a:off x="575982" y="327779"/>
            <a:ext cx="11040035" cy="60631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r>
              <a:rPr b="1" i="0" lang="en-US" sz="3600" u="sng" cap="none" strike="noStrike">
                <a:solidFill>
                  <a:srgbClr val="FFFFFF"/>
                </a:solidFill>
                <a:latin typeface="Sorts Mill Goudy"/>
                <a:ea typeface="Sorts Mill Goudy"/>
                <a:cs typeface="Sorts Mill Goudy"/>
                <a:sym typeface="Sorts Mill Goudy"/>
              </a:rPr>
              <a:t>Use Cases</a:t>
            </a:r>
            <a:endParaRPr/>
          </a:p>
          <a:p>
            <a:pPr indent="0" lvl="0" marL="0" marR="0" rtl="0" algn="l">
              <a:lnSpc>
                <a:spcPct val="100000"/>
              </a:lnSpc>
              <a:spcBef>
                <a:spcPts val="0"/>
              </a:spcBef>
              <a:spcAft>
                <a:spcPts val="0"/>
              </a:spcAft>
              <a:buClr>
                <a:srgbClr val="FFFFFF"/>
              </a:buClr>
              <a:buSzPts val="3600"/>
              <a:buFont typeface="Sorts Mill Goudy"/>
              <a:buNone/>
            </a:pPr>
            <a:r>
              <a:rPr b="1" lang="en-US" sz="3600" u="sng">
                <a:solidFill>
                  <a:srgbClr val="FFFFFF"/>
                </a:solidFill>
                <a:latin typeface="Sorts Mill Goudy"/>
                <a:ea typeface="Sorts Mill Goudy"/>
                <a:cs typeface="Sorts Mill Goudy"/>
                <a:sym typeface="Sorts Mill Goudy"/>
              </a:rPr>
              <a:t>UC8</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1" i="0" sz="1800" u="sng"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FFFFFF"/>
              </a:buClr>
              <a:buSzPts val="2400"/>
              <a:buFont typeface="Open Sans"/>
              <a:buNone/>
            </a:pPr>
            <a:r>
              <a:rPr lang="en-US" sz="2400">
                <a:solidFill>
                  <a:srgbClr val="FFFFFF"/>
                </a:solidFill>
                <a:latin typeface="Open Sans"/>
                <a:ea typeface="Open Sans"/>
                <a:cs typeface="Open Sans"/>
                <a:sym typeface="Open Sans"/>
              </a:rPr>
              <a:t>Admin Approval </a:t>
            </a:r>
            <a:endParaRPr b="0" i="0" sz="2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FFFFFF"/>
              </a:buClr>
              <a:buSzPts val="2400"/>
              <a:buFont typeface="Open Sans"/>
              <a:buNone/>
            </a:pPr>
            <a:r>
              <a:rPr b="0" i="0" lang="en-US" sz="2400" u="none" cap="none" strike="noStrike">
                <a:solidFill>
                  <a:srgbClr val="FFFFFF"/>
                </a:solidFill>
                <a:latin typeface="Open Sans"/>
                <a:ea typeface="Open Sans"/>
                <a:cs typeface="Open Sans"/>
                <a:sym typeface="Open Sans"/>
              </a:rPr>
              <a:t>The System will : </a:t>
            </a:r>
            <a:endParaRPr/>
          </a:p>
          <a:p>
            <a:pPr indent="0" lvl="0" marL="0" marR="0" rtl="0" algn="l">
              <a:lnSpc>
                <a:spcPct val="100000"/>
              </a:lnSpc>
              <a:spcBef>
                <a:spcPts val="0"/>
              </a:spcBef>
              <a:spcAft>
                <a:spcPts val="0"/>
              </a:spcAft>
              <a:buClr>
                <a:schemeClr val="lt1"/>
              </a:buClr>
              <a:buSzPts val="2400"/>
              <a:buFont typeface="Sorts Mill Goudy"/>
              <a:buNone/>
            </a:pPr>
            <a:r>
              <a:t/>
            </a:r>
            <a:endParaRPr b="0" i="0" sz="2400" u="none" cap="none" strike="noStrike">
              <a:solidFill>
                <a:srgbClr val="FFFFFF"/>
              </a:solidFill>
              <a:latin typeface="Open Sans"/>
              <a:ea typeface="Open Sans"/>
              <a:cs typeface="Open Sans"/>
              <a:sym typeface="Open Sans"/>
            </a:endParaRPr>
          </a:p>
          <a:p>
            <a:pPr indent="-342900" lvl="0" marL="342900" marR="0" rtl="0" algn="l">
              <a:spcBef>
                <a:spcPts val="120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A</a:t>
            </a:r>
            <a:r>
              <a:rPr i="0" lang="en-US" sz="2400" u="none" strike="noStrike">
                <a:solidFill>
                  <a:schemeClr val="lt1"/>
                </a:solidFill>
                <a:latin typeface="Open Sans"/>
                <a:ea typeface="Open Sans"/>
                <a:cs typeface="Open Sans"/>
                <a:sym typeface="Open Sans"/>
              </a:rPr>
              <a:t>llow the admin to login and access their account.</a:t>
            </a:r>
            <a:endParaRPr/>
          </a:p>
          <a:p>
            <a:pPr indent="-342900" lvl="0" marL="342900" marR="0" rtl="0" algn="l">
              <a:spcBef>
                <a:spcPts val="2400"/>
              </a:spcBef>
              <a:spcAft>
                <a:spcPts val="0"/>
              </a:spcAft>
              <a:buClr>
                <a:schemeClr val="lt1"/>
              </a:buClr>
              <a:buSzPts val="2400"/>
              <a:buFont typeface="Arial"/>
              <a:buChar char="•"/>
            </a:pPr>
            <a:r>
              <a:rPr i="0" lang="en-US" sz="2400" u="none" strike="noStrike">
                <a:solidFill>
                  <a:schemeClr val="lt1"/>
                </a:solidFill>
                <a:latin typeface="Open Sans"/>
                <a:ea typeface="Open Sans"/>
                <a:cs typeface="Open Sans"/>
                <a:sym typeface="Open Sans"/>
              </a:rPr>
              <a:t>Show all the pending requests waiting for approval.</a:t>
            </a:r>
            <a:endParaRPr/>
          </a:p>
          <a:p>
            <a:pPr indent="-342900" lvl="0" marL="342900" marR="0" rtl="0" algn="l">
              <a:spcBef>
                <a:spcPts val="2400"/>
              </a:spcBef>
              <a:spcAft>
                <a:spcPts val="0"/>
              </a:spcAft>
              <a:buClr>
                <a:schemeClr val="lt1"/>
              </a:buClr>
              <a:buSzPts val="2400"/>
              <a:buFont typeface="Arial"/>
              <a:buChar char="•"/>
            </a:pPr>
            <a:r>
              <a:rPr i="0" lang="en-US" sz="2400" u="none" strike="noStrike">
                <a:solidFill>
                  <a:schemeClr val="lt1"/>
                </a:solidFill>
                <a:latin typeface="Open Sans"/>
                <a:ea typeface="Open Sans"/>
                <a:cs typeface="Open Sans"/>
                <a:sym typeface="Open Sans"/>
              </a:rPr>
              <a:t> </a:t>
            </a:r>
            <a:r>
              <a:rPr lang="en-US" sz="2400">
                <a:solidFill>
                  <a:schemeClr val="lt1"/>
                </a:solidFill>
                <a:latin typeface="Open Sans"/>
                <a:ea typeface="Open Sans"/>
                <a:cs typeface="Open Sans"/>
                <a:sym typeface="Open Sans"/>
              </a:rPr>
              <a:t>U</a:t>
            </a:r>
            <a:r>
              <a:rPr i="0" lang="en-US" sz="2400" u="none" strike="noStrike">
                <a:solidFill>
                  <a:schemeClr val="lt1"/>
                </a:solidFill>
                <a:latin typeface="Open Sans"/>
                <a:ea typeface="Open Sans"/>
                <a:cs typeface="Open Sans"/>
                <a:sym typeface="Open Sans"/>
              </a:rPr>
              <a:t>pdate the events data store and add the event details to it.</a:t>
            </a:r>
            <a:endParaRPr/>
          </a:p>
          <a:p>
            <a:pPr indent="-342900" lvl="0" marL="342900" marR="0" rtl="0" algn="l">
              <a:spcBef>
                <a:spcPts val="2400"/>
              </a:spcBef>
              <a:spcAft>
                <a:spcPts val="0"/>
              </a:spcAft>
              <a:buClr>
                <a:schemeClr val="lt1"/>
              </a:buClr>
              <a:buSzPts val="2400"/>
              <a:buFont typeface="Arial"/>
              <a:buChar char="•"/>
            </a:pPr>
            <a:r>
              <a:rPr i="0" lang="en-US" sz="2400" u="none" strike="noStrike">
                <a:solidFill>
                  <a:schemeClr val="lt1"/>
                </a:solidFill>
                <a:latin typeface="Open Sans"/>
                <a:ea typeface="Open Sans"/>
                <a:cs typeface="Open Sans"/>
                <a:sym typeface="Open Sans"/>
              </a:rPr>
              <a:t>Send a notification to the event partner regarding event registration status</a:t>
            </a:r>
            <a:r>
              <a:rPr i="0" lang="en-US" sz="1800" u="none" strike="noStrike">
                <a:solidFill>
                  <a:srgbClr val="000000"/>
                </a:solidFill>
                <a:latin typeface="Roboto"/>
                <a:ea typeface="Roboto"/>
                <a:cs typeface="Roboto"/>
                <a:sym typeface="Roboto"/>
              </a:rPr>
              <a:t>.</a:t>
            </a:r>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16"/>
          <p:cNvPicPr preferRelativeResize="0"/>
          <p:nvPr/>
        </p:nvPicPr>
        <p:blipFill rotWithShape="1">
          <a:blip r:embed="rId3">
            <a:alphaModFix/>
          </a:blip>
          <a:srcRect b="0" l="0" r="0" t="0"/>
          <a:stretch/>
        </p:blipFill>
        <p:spPr>
          <a:xfrm>
            <a:off x="121024" y="70396"/>
            <a:ext cx="11967882" cy="6727288"/>
          </a:xfrm>
          <a:prstGeom prst="rect">
            <a:avLst/>
          </a:prstGeom>
          <a:noFill/>
          <a:ln>
            <a:noFill/>
          </a:ln>
        </p:spPr>
      </p:pic>
      <p:sp>
        <p:nvSpPr>
          <p:cNvPr id="251" name="Google Shape;251;p16"/>
          <p:cNvSpPr txBox="1"/>
          <p:nvPr/>
        </p:nvSpPr>
        <p:spPr>
          <a:xfrm>
            <a:off x="457200" y="389965"/>
            <a:ext cx="371138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Open Sans"/>
                <a:ea typeface="Open Sans"/>
                <a:cs typeface="Open Sans"/>
                <a:sym typeface="Open Sans"/>
              </a:rPr>
              <a:t>Program Structure</a:t>
            </a:r>
            <a:endParaRPr sz="24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7"/>
          <p:cNvSpPr txBox="1"/>
          <p:nvPr/>
        </p:nvSpPr>
        <p:spPr>
          <a:xfrm>
            <a:off x="968188" y="2501153"/>
            <a:ext cx="10972800"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800">
                <a:solidFill>
                  <a:schemeClr val="lt1"/>
                </a:solidFill>
                <a:latin typeface="Open Sans"/>
                <a:ea typeface="Open Sans"/>
                <a:cs typeface="Open Sans"/>
                <a:sym typeface="Open Sans"/>
              </a:rPr>
              <a:t>UI Design Templates</a:t>
            </a:r>
            <a:endParaRPr sz="8800">
              <a:solidFill>
                <a:schemeClr val="lt1"/>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18"/>
          <p:cNvPicPr preferRelativeResize="0"/>
          <p:nvPr/>
        </p:nvPicPr>
        <p:blipFill rotWithShape="1">
          <a:blip r:embed="rId3">
            <a:alphaModFix/>
          </a:blip>
          <a:srcRect b="0" l="0" r="0" t="0"/>
          <a:stretch/>
        </p:blipFill>
        <p:spPr>
          <a:xfrm>
            <a:off x="2030481" y="1267166"/>
            <a:ext cx="8982661" cy="5590834"/>
          </a:xfrm>
          <a:prstGeom prst="rect">
            <a:avLst/>
          </a:prstGeom>
          <a:noFill/>
          <a:ln>
            <a:noFill/>
          </a:ln>
        </p:spPr>
      </p:pic>
      <p:sp>
        <p:nvSpPr>
          <p:cNvPr id="262" name="Google Shape;262;p18"/>
          <p:cNvSpPr txBox="1"/>
          <p:nvPr/>
        </p:nvSpPr>
        <p:spPr>
          <a:xfrm>
            <a:off x="5163671" y="403411"/>
            <a:ext cx="747656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lt1"/>
                </a:solidFill>
                <a:latin typeface="Sorts Mill Goudy"/>
                <a:ea typeface="Sorts Mill Goudy"/>
                <a:cs typeface="Sorts Mill Goudy"/>
                <a:sym typeface="Sorts Mill Goudy"/>
              </a:rPr>
              <a:t>Home Page</a:t>
            </a:r>
            <a:endParaRPr sz="4000">
              <a:solidFill>
                <a:schemeClr val="lt1"/>
              </a:solidFill>
              <a:latin typeface="Sorts Mill Goudy"/>
              <a:ea typeface="Sorts Mill Goudy"/>
              <a:cs typeface="Sorts Mill Goudy"/>
              <a:sym typeface="Sorts Mill Goud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Sign In Page </a:t>
            </a:r>
            <a:endParaRPr/>
          </a:p>
        </p:txBody>
      </p:sp>
      <p:pic>
        <p:nvPicPr>
          <p:cNvPr id="268" name="Google Shape;268;p19"/>
          <p:cNvPicPr preferRelativeResize="0"/>
          <p:nvPr/>
        </p:nvPicPr>
        <p:blipFill rotWithShape="1">
          <a:blip r:embed="rId3">
            <a:alphaModFix/>
          </a:blip>
          <a:srcRect b="0" l="0" r="0" t="0"/>
          <a:stretch/>
        </p:blipFill>
        <p:spPr>
          <a:xfrm>
            <a:off x="2171700" y="1866900"/>
            <a:ext cx="7962900" cy="4102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p2"/>
          <p:cNvSpPr/>
          <p:nvPr/>
        </p:nvSpPr>
        <p:spPr>
          <a:xfrm>
            <a:off x="0" y="0"/>
            <a:ext cx="12192000" cy="6858000"/>
          </a:xfrm>
          <a:prstGeom prst="rect">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pic>
        <p:nvPicPr>
          <p:cNvPr id="164" name="Google Shape;164;p2"/>
          <p:cNvPicPr preferRelativeResize="0"/>
          <p:nvPr/>
        </p:nvPicPr>
        <p:blipFill rotWithShape="1">
          <a:blip r:embed="rId5">
            <a:alphaModFix/>
          </a:blip>
          <a:srcRect b="-1" l="0" r="0" t="0"/>
          <a:stretch/>
        </p:blipFill>
        <p:spPr>
          <a:xfrm>
            <a:off x="-8622" y="10"/>
            <a:ext cx="6096000" cy="6857990"/>
          </a:xfrm>
          <a:prstGeom prst="rect">
            <a:avLst/>
          </a:prstGeom>
          <a:noFill/>
          <a:ln>
            <a:noFill/>
          </a:ln>
        </p:spPr>
      </p:pic>
      <p:pic>
        <p:nvPicPr>
          <p:cNvPr id="165" name="Google Shape;165;p2"/>
          <p:cNvPicPr preferRelativeResize="0"/>
          <p:nvPr/>
        </p:nvPicPr>
        <p:blipFill rotWithShape="1">
          <a:blip r:embed="rId6">
            <a:alphaModFix/>
          </a:blip>
          <a:srcRect b="0" l="0" r="0" t="0"/>
          <a:stretch/>
        </p:blipFill>
        <p:spPr>
          <a:xfrm>
            <a:off x="6257026" y="1"/>
            <a:ext cx="5934973" cy="6858000"/>
          </a:xfrm>
          <a:prstGeom prst="rect">
            <a:avLst/>
          </a:prstGeom>
          <a:noFill/>
          <a:ln>
            <a:noFill/>
          </a:ln>
        </p:spPr>
      </p:pic>
      <p:sp>
        <p:nvSpPr>
          <p:cNvPr id="166" name="Google Shape;166;p2"/>
          <p:cNvSpPr txBox="1"/>
          <p:nvPr>
            <p:ph type="title"/>
          </p:nvPr>
        </p:nvSpPr>
        <p:spPr>
          <a:xfrm>
            <a:off x="6900493" y="609600"/>
            <a:ext cx="4538124" cy="97045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2"/>
              </a:buClr>
              <a:buSzPts val="4000"/>
              <a:buFont typeface="Sorts Mill Goudy"/>
              <a:buNone/>
            </a:pPr>
            <a:r>
              <a:rPr lang="en-US" sz="4000"/>
              <a:t>Index	</a:t>
            </a:r>
            <a:endParaRPr/>
          </a:p>
        </p:txBody>
      </p:sp>
      <p:sp>
        <p:nvSpPr>
          <p:cNvPr id="167" name="Google Shape;167;p2"/>
          <p:cNvSpPr txBox="1"/>
          <p:nvPr>
            <p:ph idx="1" type="body"/>
          </p:nvPr>
        </p:nvSpPr>
        <p:spPr>
          <a:xfrm>
            <a:off x="6900493" y="1707777"/>
            <a:ext cx="4538124" cy="408342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36900" rtl="0" algn="l">
              <a:lnSpc>
                <a:spcPct val="110000"/>
              </a:lnSpc>
              <a:spcBef>
                <a:spcPts val="0"/>
              </a:spcBef>
              <a:spcAft>
                <a:spcPts val="0"/>
              </a:spcAft>
              <a:buSzPts val="1680"/>
              <a:buNone/>
            </a:pPr>
            <a:r>
              <a:rPr lang="en-US" sz="2400"/>
              <a:t>Business proposal and requirement</a:t>
            </a:r>
            <a:endParaRPr/>
          </a:p>
          <a:p>
            <a:pPr indent="0" lvl="0" marL="36900" rtl="0" algn="l">
              <a:lnSpc>
                <a:spcPct val="110000"/>
              </a:lnSpc>
              <a:spcBef>
                <a:spcPts val="1080"/>
              </a:spcBef>
              <a:spcAft>
                <a:spcPts val="0"/>
              </a:spcAft>
              <a:buSzPts val="1680"/>
              <a:buNone/>
            </a:pPr>
            <a:r>
              <a:rPr lang="en-US" sz="2400"/>
              <a:t>System Request</a:t>
            </a:r>
            <a:endParaRPr/>
          </a:p>
          <a:p>
            <a:pPr indent="0" lvl="0" marL="36900" rtl="0" algn="l">
              <a:lnSpc>
                <a:spcPct val="110000"/>
              </a:lnSpc>
              <a:spcBef>
                <a:spcPts val="1080"/>
              </a:spcBef>
              <a:spcAft>
                <a:spcPts val="0"/>
              </a:spcAft>
              <a:buSzPts val="1680"/>
              <a:buNone/>
            </a:pPr>
            <a:r>
              <a:rPr lang="en-US" sz="2400"/>
              <a:t>Context diagram</a:t>
            </a:r>
            <a:endParaRPr/>
          </a:p>
          <a:p>
            <a:pPr indent="0" lvl="0" marL="36900" rtl="0" algn="l">
              <a:lnSpc>
                <a:spcPct val="110000"/>
              </a:lnSpc>
              <a:spcBef>
                <a:spcPts val="1080"/>
              </a:spcBef>
              <a:spcAft>
                <a:spcPts val="0"/>
              </a:spcAft>
              <a:buSzPts val="1680"/>
              <a:buNone/>
            </a:pPr>
            <a:r>
              <a:rPr lang="en-US" sz="2400"/>
              <a:t>Use Cases</a:t>
            </a:r>
            <a:endParaRPr/>
          </a:p>
          <a:p>
            <a:pPr indent="0" lvl="0" marL="36900" rtl="0" algn="l">
              <a:lnSpc>
                <a:spcPct val="110000"/>
              </a:lnSpc>
              <a:spcBef>
                <a:spcPts val="1080"/>
              </a:spcBef>
              <a:spcAft>
                <a:spcPts val="0"/>
              </a:spcAft>
              <a:buSzPts val="1680"/>
              <a:buNone/>
            </a:pPr>
            <a:r>
              <a:rPr lang="en-US" sz="2400"/>
              <a:t>User Interface</a:t>
            </a:r>
            <a:endParaRPr/>
          </a:p>
          <a:p>
            <a:pPr indent="0" lvl="0" marL="36900" rtl="0" algn="l">
              <a:lnSpc>
                <a:spcPct val="110000"/>
              </a:lnSpc>
              <a:spcBef>
                <a:spcPts val="1080"/>
              </a:spcBef>
              <a:spcAft>
                <a:spcPts val="0"/>
              </a:spcAft>
              <a:buSzPts val="1680"/>
              <a:buNone/>
            </a:pPr>
            <a:r>
              <a:rPr lang="en-US" sz="2400"/>
              <a:t>Conclusion</a:t>
            </a:r>
            <a:endParaRPr/>
          </a:p>
          <a:p>
            <a:pPr indent="-199320" lvl="0" marL="342900" rtl="0" algn="l">
              <a:lnSpc>
                <a:spcPct val="110000"/>
              </a:lnSpc>
              <a:spcBef>
                <a:spcPts val="1080"/>
              </a:spcBef>
              <a:spcAft>
                <a:spcPts val="0"/>
              </a:spcAft>
              <a:buSzPts val="1680"/>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Movie Booking Page</a:t>
            </a:r>
            <a:endParaRPr/>
          </a:p>
        </p:txBody>
      </p:sp>
      <p:pic>
        <p:nvPicPr>
          <p:cNvPr id="274" name="Google Shape;274;p20"/>
          <p:cNvPicPr preferRelativeResize="0"/>
          <p:nvPr/>
        </p:nvPicPr>
        <p:blipFill rotWithShape="1">
          <a:blip r:embed="rId3">
            <a:alphaModFix/>
          </a:blip>
          <a:srcRect b="0" l="0" r="0" t="0"/>
          <a:stretch/>
        </p:blipFill>
        <p:spPr>
          <a:xfrm>
            <a:off x="1775013" y="1726247"/>
            <a:ext cx="8700246" cy="452215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1"/>
          <p:cNvPicPr preferRelativeResize="0"/>
          <p:nvPr/>
        </p:nvPicPr>
        <p:blipFill rotWithShape="1">
          <a:blip r:embed="rId3">
            <a:alphaModFix/>
          </a:blip>
          <a:srcRect b="0" l="0" r="0" t="0"/>
          <a:stretch/>
        </p:blipFill>
        <p:spPr>
          <a:xfrm>
            <a:off x="2809557" y="1332342"/>
            <a:ext cx="6572885" cy="5134610"/>
          </a:xfrm>
          <a:prstGeom prst="rect">
            <a:avLst/>
          </a:prstGeom>
          <a:noFill/>
          <a:ln>
            <a:noFill/>
          </a:ln>
        </p:spPr>
      </p:pic>
      <p:sp>
        <p:nvSpPr>
          <p:cNvPr id="280" name="Google Shape;280;p21"/>
          <p:cNvSpPr txBox="1"/>
          <p:nvPr/>
        </p:nvSpPr>
        <p:spPr>
          <a:xfrm>
            <a:off x="913795" y="609600"/>
            <a:ext cx="10353762" cy="1257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2"/>
              </a:buClr>
              <a:buSzPts val="4600"/>
              <a:buFont typeface="Sorts Mill Goudy"/>
              <a:buNone/>
            </a:pPr>
            <a:r>
              <a:rPr lang="en-US" sz="4600">
                <a:solidFill>
                  <a:schemeClr val="lt2"/>
                </a:solidFill>
                <a:latin typeface="Sorts Mill Goudy"/>
                <a:ea typeface="Sorts Mill Goudy"/>
                <a:cs typeface="Sorts Mill Goudy"/>
                <a:sym typeface="Sorts Mill Goudy"/>
              </a:rPr>
              <a:t>Seat Selection Page</a:t>
            </a:r>
            <a:endParaRPr sz="4600">
              <a:solidFill>
                <a:schemeClr val="lt2"/>
              </a:solidFill>
              <a:latin typeface="Sorts Mill Goudy"/>
              <a:ea typeface="Sorts Mill Goudy"/>
              <a:cs typeface="Sorts Mill Goudy"/>
              <a:sym typeface="Sorts Mill Goud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2"/>
          <p:cNvPicPr preferRelativeResize="0"/>
          <p:nvPr/>
        </p:nvPicPr>
        <p:blipFill rotWithShape="1">
          <a:blip r:embed="rId3">
            <a:alphaModFix/>
          </a:blip>
          <a:srcRect b="0" l="0" r="0" t="0"/>
          <a:stretch/>
        </p:blipFill>
        <p:spPr>
          <a:xfrm>
            <a:off x="3008462" y="1583110"/>
            <a:ext cx="6363335" cy="4391025"/>
          </a:xfrm>
          <a:prstGeom prst="rect">
            <a:avLst/>
          </a:prstGeom>
          <a:noFill/>
          <a:ln>
            <a:noFill/>
          </a:ln>
        </p:spPr>
      </p:pic>
      <p:sp>
        <p:nvSpPr>
          <p:cNvPr id="286" name="Google Shape;286;p22"/>
          <p:cNvSpPr txBox="1"/>
          <p:nvPr/>
        </p:nvSpPr>
        <p:spPr>
          <a:xfrm>
            <a:off x="913795" y="609600"/>
            <a:ext cx="10353762" cy="1257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2"/>
              </a:buClr>
              <a:buSzPts val="4600"/>
              <a:buFont typeface="Sorts Mill Goudy"/>
              <a:buNone/>
            </a:pPr>
            <a:r>
              <a:rPr lang="en-US" sz="4600">
                <a:solidFill>
                  <a:schemeClr val="lt2"/>
                </a:solidFill>
                <a:latin typeface="Sorts Mill Goudy"/>
                <a:ea typeface="Sorts Mill Goudy"/>
                <a:cs typeface="Sorts Mill Goudy"/>
                <a:sym typeface="Sorts Mill Goudy"/>
              </a:rPr>
              <a:t>Ticket quantity selection </a:t>
            </a:r>
            <a:endParaRPr sz="4600">
              <a:solidFill>
                <a:schemeClr val="lt2"/>
              </a:solidFill>
              <a:latin typeface="Sorts Mill Goudy"/>
              <a:ea typeface="Sorts Mill Goudy"/>
              <a:cs typeface="Sorts Mill Goudy"/>
              <a:sym typeface="Sorts Mill Goud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23"/>
          <p:cNvPicPr preferRelativeResize="0"/>
          <p:nvPr/>
        </p:nvPicPr>
        <p:blipFill rotWithShape="1">
          <a:blip r:embed="rId3">
            <a:alphaModFix/>
          </a:blip>
          <a:srcRect b="0" l="0" r="0" t="0"/>
          <a:stretch/>
        </p:blipFill>
        <p:spPr>
          <a:xfrm>
            <a:off x="2245659" y="953440"/>
            <a:ext cx="8162364" cy="5528043"/>
          </a:xfrm>
          <a:prstGeom prst="rect">
            <a:avLst/>
          </a:prstGeom>
          <a:noFill/>
          <a:ln>
            <a:noFill/>
          </a:ln>
        </p:spPr>
      </p:pic>
      <p:sp>
        <p:nvSpPr>
          <p:cNvPr id="292" name="Google Shape;292;p23"/>
          <p:cNvSpPr txBox="1"/>
          <p:nvPr/>
        </p:nvSpPr>
        <p:spPr>
          <a:xfrm>
            <a:off x="919119" y="72657"/>
            <a:ext cx="10353762" cy="12573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2"/>
              </a:buClr>
              <a:buSzPts val="4600"/>
              <a:buFont typeface="Sorts Mill Goudy"/>
              <a:buNone/>
            </a:pPr>
            <a:r>
              <a:rPr lang="en-US" sz="4600">
                <a:solidFill>
                  <a:schemeClr val="lt2"/>
                </a:solidFill>
                <a:latin typeface="Sorts Mill Goudy"/>
                <a:ea typeface="Sorts Mill Goudy"/>
                <a:cs typeface="Sorts Mill Goudy"/>
                <a:sym typeface="Sorts Mill Goudy"/>
              </a:rPr>
              <a:t>Preorder Meals</a:t>
            </a:r>
            <a:endParaRPr sz="4600">
              <a:solidFill>
                <a:schemeClr val="lt2"/>
              </a:solidFill>
              <a:latin typeface="Sorts Mill Goudy"/>
              <a:ea typeface="Sorts Mill Goudy"/>
              <a:cs typeface="Sorts Mill Goudy"/>
              <a:sym typeface="Sorts Mill Goud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Payment details page</a:t>
            </a:r>
            <a:endParaRPr/>
          </a:p>
        </p:txBody>
      </p:sp>
      <p:pic>
        <p:nvPicPr>
          <p:cNvPr id="298" name="Google Shape;298;p24"/>
          <p:cNvPicPr preferRelativeResize="0"/>
          <p:nvPr/>
        </p:nvPicPr>
        <p:blipFill rotWithShape="1">
          <a:blip r:embed="rId3">
            <a:alphaModFix/>
          </a:blip>
          <a:srcRect b="0" l="0" r="0" t="0"/>
          <a:stretch/>
        </p:blipFill>
        <p:spPr>
          <a:xfrm>
            <a:off x="2819400" y="1970087"/>
            <a:ext cx="6908799" cy="42783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5"/>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Order confirmation and receipt</a:t>
            </a:r>
            <a:endParaRPr/>
          </a:p>
        </p:txBody>
      </p:sp>
      <p:pic>
        <p:nvPicPr>
          <p:cNvPr id="304" name="Google Shape;304;p25"/>
          <p:cNvPicPr preferRelativeResize="0"/>
          <p:nvPr/>
        </p:nvPicPr>
        <p:blipFill rotWithShape="1">
          <a:blip r:embed="rId3">
            <a:alphaModFix/>
          </a:blip>
          <a:srcRect b="0" l="0" r="0" t="0"/>
          <a:stretch/>
        </p:blipFill>
        <p:spPr>
          <a:xfrm>
            <a:off x="1790700" y="1630680"/>
            <a:ext cx="8534400" cy="461772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6"/>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Sign In Page </a:t>
            </a:r>
            <a:endParaRPr/>
          </a:p>
        </p:txBody>
      </p:sp>
      <p:pic>
        <p:nvPicPr>
          <p:cNvPr id="310" name="Google Shape;310;p26"/>
          <p:cNvPicPr preferRelativeResize="0"/>
          <p:nvPr/>
        </p:nvPicPr>
        <p:blipFill rotWithShape="1">
          <a:blip r:embed="rId3">
            <a:alphaModFix/>
          </a:blip>
          <a:srcRect b="0" l="0" r="0" t="0"/>
          <a:stretch/>
        </p:blipFill>
        <p:spPr>
          <a:xfrm>
            <a:off x="2171700" y="1866900"/>
            <a:ext cx="7962900" cy="4102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7"/>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Event Partner Landing Page</a:t>
            </a:r>
            <a:endParaRPr/>
          </a:p>
        </p:txBody>
      </p:sp>
      <p:pic>
        <p:nvPicPr>
          <p:cNvPr id="316" name="Google Shape;316;p27"/>
          <p:cNvPicPr preferRelativeResize="0"/>
          <p:nvPr/>
        </p:nvPicPr>
        <p:blipFill rotWithShape="1">
          <a:blip r:embed="rId3">
            <a:alphaModFix/>
          </a:blip>
          <a:srcRect b="0" l="0" r="0" t="0"/>
          <a:stretch/>
        </p:blipFill>
        <p:spPr>
          <a:xfrm>
            <a:off x="385396" y="2120900"/>
            <a:ext cx="11623728" cy="3238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8"/>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Event Listing Page</a:t>
            </a:r>
            <a:endParaRPr/>
          </a:p>
        </p:txBody>
      </p:sp>
      <p:pic>
        <p:nvPicPr>
          <p:cNvPr id="322" name="Google Shape;322;p28"/>
          <p:cNvPicPr preferRelativeResize="0"/>
          <p:nvPr/>
        </p:nvPicPr>
        <p:blipFill rotWithShape="1">
          <a:blip r:embed="rId3">
            <a:alphaModFix/>
          </a:blip>
          <a:srcRect b="0" l="0" r="0" t="0"/>
          <a:stretch/>
        </p:blipFill>
        <p:spPr>
          <a:xfrm>
            <a:off x="1511299" y="1642427"/>
            <a:ext cx="9756257" cy="46059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9"/>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Register An Event page</a:t>
            </a:r>
            <a:endParaRPr/>
          </a:p>
        </p:txBody>
      </p:sp>
      <p:pic>
        <p:nvPicPr>
          <p:cNvPr id="328" name="Google Shape;328;p29"/>
          <p:cNvPicPr preferRelativeResize="0"/>
          <p:nvPr/>
        </p:nvPicPr>
        <p:blipFill rotWithShape="1">
          <a:blip r:embed="rId3">
            <a:alphaModFix/>
          </a:blip>
          <a:srcRect b="0" l="0" r="0" t="0"/>
          <a:stretch/>
        </p:blipFill>
        <p:spPr>
          <a:xfrm>
            <a:off x="2814918" y="1634508"/>
            <a:ext cx="6858000" cy="50412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3"/>
          <p:cNvPicPr preferRelativeResize="0"/>
          <p:nvPr/>
        </p:nvPicPr>
        <p:blipFill rotWithShape="1">
          <a:blip r:embed="rId3">
            <a:alphaModFix/>
          </a:blip>
          <a:srcRect b="-1" l="0" r="0" t="0"/>
          <a:stretch/>
        </p:blipFill>
        <p:spPr>
          <a:xfrm>
            <a:off x="0" y="10"/>
            <a:ext cx="6104622" cy="6857990"/>
          </a:xfrm>
          <a:prstGeom prst="rect">
            <a:avLst/>
          </a:prstGeom>
          <a:noFill/>
          <a:ln>
            <a:noFill/>
          </a:ln>
        </p:spPr>
      </p:pic>
      <p:sp>
        <p:nvSpPr>
          <p:cNvPr id="173" name="Google Shape;173;p3"/>
          <p:cNvSpPr txBox="1"/>
          <p:nvPr/>
        </p:nvSpPr>
        <p:spPr>
          <a:xfrm>
            <a:off x="6225988" y="268941"/>
            <a:ext cx="5966012" cy="535531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u="none" cap="none" strike="noStrike">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b="0" i="0" lang="en-US" sz="1800" u="none" cap="none" strike="noStrike">
                <a:solidFill>
                  <a:schemeClr val="lt1"/>
                </a:solidFill>
                <a:latin typeface="Sorts Mill Goudy"/>
                <a:ea typeface="Sorts Mill Goudy"/>
                <a:cs typeface="Sorts Mill Goudy"/>
                <a:sym typeface="Sorts Mill Goudy"/>
              </a:rPr>
              <a:t>Year after the lockdown has affected and influenced the way of  living for all the people in United States , There was a trend that followed .</a:t>
            </a:r>
            <a:endParaRPr/>
          </a:p>
          <a:p>
            <a:pPr indent="-171450" lvl="0" marL="285750" marR="0" rtl="0" algn="l">
              <a:spcBef>
                <a:spcPts val="0"/>
              </a:spcBef>
              <a:spcAft>
                <a:spcPts val="0"/>
              </a:spcAft>
              <a:buClr>
                <a:schemeClr val="lt1"/>
              </a:buClr>
              <a:buSzPts val="1800"/>
              <a:buFont typeface="Noto Sans Symbols"/>
              <a:buNone/>
            </a:pPr>
            <a:r>
              <a:t/>
            </a:r>
            <a:endParaRPr b="0" i="0" sz="1800" u="none" cap="none" strike="noStrike">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b="0" i="0" lang="en-US" sz="1800" u="none" cap="none" strike="noStrike">
                <a:solidFill>
                  <a:schemeClr val="lt1"/>
                </a:solidFill>
                <a:latin typeface="Sorts Mill Goudy"/>
                <a:ea typeface="Sorts Mill Goudy"/>
                <a:cs typeface="Sorts Mill Goudy"/>
                <a:sym typeface="Sorts Mill Goudy"/>
              </a:rPr>
              <a:t>The study found that digital ticket purchases increased by 18.7% in 2018, while tickets purchased at the event venues and box office decreased by 5.4%.</a:t>
            </a:r>
            <a:endParaRPr/>
          </a:p>
          <a:p>
            <a:pPr indent="-171450" lvl="0" marL="285750" marR="0" rtl="0" algn="l">
              <a:spcBef>
                <a:spcPts val="0"/>
              </a:spcBef>
              <a:spcAft>
                <a:spcPts val="0"/>
              </a:spcAft>
              <a:buClr>
                <a:schemeClr val="lt1"/>
              </a:buClr>
              <a:buSzPts val="1800"/>
              <a:buFont typeface="Noto Sans Symbols"/>
              <a:buNone/>
            </a:pPr>
            <a:r>
              <a:t/>
            </a:r>
            <a:endParaRPr b="0" i="0" sz="1800" u="none" cap="none" strike="noStrike">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b="0" i="0" lang="en-US" sz="1800" u="none" cap="none" strike="noStrike">
                <a:solidFill>
                  <a:schemeClr val="lt1"/>
                </a:solidFill>
                <a:latin typeface="Sorts Mill Goudy"/>
                <a:ea typeface="Sorts Mill Goudy"/>
                <a:cs typeface="Sorts Mill Goudy"/>
                <a:sym typeface="Sorts Mill Goudy"/>
              </a:rPr>
              <a:t>In these fast-paced overly competitive times, we are gradually shifting to a digital age. We read the news online, we shop online, we order food online and so on. But why stop there? Why not extend this to other sectors too? </a:t>
            </a:r>
            <a:endParaRPr b="0" i="0" sz="1800" u="none" cap="none" strike="noStrike">
              <a:solidFill>
                <a:schemeClr val="lt1"/>
              </a:solidFill>
              <a:latin typeface="Sorts Mill Goudy"/>
              <a:ea typeface="Sorts Mill Goudy"/>
              <a:cs typeface="Sorts Mill Goudy"/>
              <a:sym typeface="Sorts Mill Goudy"/>
            </a:endParaRPr>
          </a:p>
          <a:p>
            <a:pPr indent="-171450" lvl="0" marL="285750" marR="0" rtl="0" algn="just">
              <a:spcBef>
                <a:spcPts val="0"/>
              </a:spcBef>
              <a:spcAft>
                <a:spcPts val="0"/>
              </a:spcAft>
              <a:buClr>
                <a:schemeClr val="lt1"/>
              </a:buClr>
              <a:buSzPts val="1800"/>
              <a:buFont typeface="Noto Sans Symbols"/>
              <a:buNone/>
            </a:pPr>
            <a:r>
              <a:t/>
            </a:r>
            <a:endParaRPr b="0" i="0" sz="1800" u="none" cap="none" strike="noStrike">
              <a:solidFill>
                <a:schemeClr val="lt1"/>
              </a:solidFill>
              <a:latin typeface="Sorts Mill Goudy"/>
              <a:ea typeface="Sorts Mill Goudy"/>
              <a:cs typeface="Sorts Mill Goudy"/>
              <a:sym typeface="Sorts Mill Goudy"/>
            </a:endParaRPr>
          </a:p>
          <a:p>
            <a:pPr indent="-285750" lvl="0" marL="285750" marR="0" rtl="0" algn="just">
              <a:spcBef>
                <a:spcPts val="0"/>
              </a:spcBef>
              <a:spcAft>
                <a:spcPts val="0"/>
              </a:spcAft>
              <a:buClr>
                <a:schemeClr val="lt1"/>
              </a:buClr>
              <a:buSzPts val="1800"/>
              <a:buFont typeface="Noto Sans Symbols"/>
              <a:buChar char="❖"/>
            </a:pPr>
            <a:r>
              <a:rPr b="0" i="0" lang="en-US" sz="1800" u="none" cap="none" strike="noStrike">
                <a:solidFill>
                  <a:schemeClr val="lt1"/>
                </a:solidFill>
                <a:latin typeface="Sorts Mill Goudy"/>
                <a:ea typeface="Sorts Mill Goudy"/>
                <a:cs typeface="Sorts Mill Goudy"/>
                <a:sym typeface="Sorts Mill Goudy"/>
              </a:rPr>
              <a:t>Go Tickets is one such online platform that enables the users to view listing of events/shows online, based on their location, the type of show they’re interested in, duration of the event etc. </a:t>
            </a:r>
            <a:endParaRPr b="0" i="0" sz="1800" u="none" cap="none" strike="noStrike">
              <a:solidFill>
                <a:schemeClr val="lt1"/>
              </a:solidFill>
              <a:latin typeface="Sorts Mill Goudy"/>
              <a:ea typeface="Sorts Mill Goudy"/>
              <a:cs typeface="Sorts Mill Goudy"/>
              <a:sym typeface="Sorts Mill Goudy"/>
            </a:endParaRPr>
          </a:p>
          <a:p>
            <a:pPr indent="0" lvl="0" marL="0" marR="0" rtl="0" algn="just">
              <a:spcBef>
                <a:spcPts val="0"/>
              </a:spcBef>
              <a:spcAft>
                <a:spcPts val="0"/>
              </a:spcAft>
              <a:buNone/>
            </a:pPr>
            <a:r>
              <a:t/>
            </a:r>
            <a:endParaRPr b="0" i="0" sz="1800" u="none" cap="none" strike="noStrike">
              <a:solidFill>
                <a:schemeClr val="lt1"/>
              </a:solidFill>
              <a:latin typeface="Sorts Mill Goudy"/>
              <a:ea typeface="Sorts Mill Goudy"/>
              <a:cs typeface="Sorts Mill Goudy"/>
              <a:sym typeface="Sorts Mill Goudy"/>
            </a:endParaRPr>
          </a:p>
        </p:txBody>
      </p:sp>
      <p:sp>
        <p:nvSpPr>
          <p:cNvPr id="174" name="Google Shape;174;p3"/>
          <p:cNvSpPr txBox="1"/>
          <p:nvPr/>
        </p:nvSpPr>
        <p:spPr>
          <a:xfrm>
            <a:off x="336176" y="268941"/>
            <a:ext cx="54998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600" u="none" cap="none" strike="noStrike">
                <a:solidFill>
                  <a:schemeClr val="dk2"/>
                </a:solidFill>
                <a:latin typeface="Sorts Mill Goudy"/>
                <a:ea typeface="Sorts Mill Goudy"/>
                <a:cs typeface="Sorts Mill Goudy"/>
                <a:sym typeface="Sorts Mill Goudy"/>
              </a:rPr>
              <a:t>Problem Statement </a:t>
            </a:r>
            <a:endParaRPr sz="3600">
              <a:solidFill>
                <a:schemeClr val="dk2"/>
              </a:solidFill>
              <a:latin typeface="Sorts Mill Goudy"/>
              <a:ea typeface="Sorts Mill Goudy"/>
              <a:cs typeface="Sorts Mill Goudy"/>
              <a:sym typeface="Sorts Mill Goudy"/>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0"/>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Event registered successfully</a:t>
            </a:r>
            <a:endParaRPr/>
          </a:p>
        </p:txBody>
      </p:sp>
      <p:pic>
        <p:nvPicPr>
          <p:cNvPr id="334" name="Google Shape;334;p30"/>
          <p:cNvPicPr preferRelativeResize="0"/>
          <p:nvPr/>
        </p:nvPicPr>
        <p:blipFill rotWithShape="1">
          <a:blip r:embed="rId3">
            <a:alphaModFix/>
          </a:blip>
          <a:srcRect b="0" l="0" r="0" t="0"/>
          <a:stretch/>
        </p:blipFill>
        <p:spPr>
          <a:xfrm>
            <a:off x="2159000" y="1880347"/>
            <a:ext cx="8178800" cy="4584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Sign In Page </a:t>
            </a:r>
            <a:endParaRPr/>
          </a:p>
        </p:txBody>
      </p:sp>
      <p:pic>
        <p:nvPicPr>
          <p:cNvPr id="340" name="Google Shape;340;p31"/>
          <p:cNvPicPr preferRelativeResize="0"/>
          <p:nvPr/>
        </p:nvPicPr>
        <p:blipFill rotWithShape="1">
          <a:blip r:embed="rId3">
            <a:alphaModFix/>
          </a:blip>
          <a:srcRect b="0" l="0" r="0" t="0"/>
          <a:stretch/>
        </p:blipFill>
        <p:spPr>
          <a:xfrm>
            <a:off x="2171700" y="1866900"/>
            <a:ext cx="7962900" cy="4102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2"/>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Admin landing page</a:t>
            </a:r>
            <a:endParaRPr/>
          </a:p>
        </p:txBody>
      </p:sp>
      <p:pic>
        <p:nvPicPr>
          <p:cNvPr id="346" name="Google Shape;346;p32"/>
          <p:cNvPicPr preferRelativeResize="0"/>
          <p:nvPr/>
        </p:nvPicPr>
        <p:blipFill rotWithShape="1">
          <a:blip r:embed="rId3">
            <a:alphaModFix/>
          </a:blip>
          <a:srcRect b="0" l="0" r="0" t="0"/>
          <a:stretch/>
        </p:blipFill>
        <p:spPr>
          <a:xfrm>
            <a:off x="1003300" y="1885734"/>
            <a:ext cx="9955891" cy="379116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3"/>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Admin events approval page</a:t>
            </a:r>
            <a:endParaRPr/>
          </a:p>
        </p:txBody>
      </p:sp>
      <p:pic>
        <p:nvPicPr>
          <p:cNvPr id="352" name="Google Shape;352;p33"/>
          <p:cNvPicPr preferRelativeResize="0"/>
          <p:nvPr/>
        </p:nvPicPr>
        <p:blipFill rotWithShape="1">
          <a:blip r:embed="rId3">
            <a:alphaModFix/>
          </a:blip>
          <a:srcRect b="0" l="0" r="0" t="0"/>
          <a:stretch/>
        </p:blipFill>
        <p:spPr>
          <a:xfrm>
            <a:off x="1405845" y="2195255"/>
            <a:ext cx="9735909" cy="36866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4"/>
          <p:cNvSpPr txBox="1"/>
          <p:nvPr>
            <p:ph type="title"/>
          </p:nvPr>
        </p:nvSpPr>
        <p:spPr>
          <a:xfrm>
            <a:off x="913795" y="609600"/>
            <a:ext cx="10353762" cy="125730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2"/>
              </a:buClr>
              <a:buSzPts val="4600"/>
              <a:buFont typeface="Sorts Mill Goudy"/>
              <a:buNone/>
            </a:pPr>
            <a:r>
              <a:rPr lang="en-US"/>
              <a:t>Admin events denied page</a:t>
            </a:r>
            <a:endParaRPr/>
          </a:p>
        </p:txBody>
      </p:sp>
      <p:pic>
        <p:nvPicPr>
          <p:cNvPr id="358" name="Google Shape;358;p34"/>
          <p:cNvPicPr preferRelativeResize="0"/>
          <p:nvPr/>
        </p:nvPicPr>
        <p:blipFill rotWithShape="1">
          <a:blip r:embed="rId3">
            <a:alphaModFix/>
          </a:blip>
          <a:srcRect b="0" l="0" r="0" t="0"/>
          <a:stretch/>
        </p:blipFill>
        <p:spPr>
          <a:xfrm>
            <a:off x="1208432" y="1866900"/>
            <a:ext cx="9764488" cy="44678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362" name="Shape 362"/>
        <p:cNvGrpSpPr/>
        <p:nvPr/>
      </p:nvGrpSpPr>
      <p:grpSpPr>
        <a:xfrm>
          <a:off x="0" y="0"/>
          <a:ext cx="0" cy="0"/>
          <a:chOff x="0" y="0"/>
          <a:chExt cx="0" cy="0"/>
        </a:xfrm>
      </p:grpSpPr>
      <p:sp>
        <p:nvSpPr>
          <p:cNvPr id="363" name="Google Shape;363;p35"/>
          <p:cNvSpPr txBox="1"/>
          <p:nvPr/>
        </p:nvSpPr>
        <p:spPr>
          <a:xfrm>
            <a:off x="320488" y="352709"/>
            <a:ext cx="1104003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Sorts Mill Goudy"/>
              <a:buNone/>
            </a:pPr>
            <a:r>
              <a:rPr b="0" i="0" lang="en-US" sz="3600" u="none" cap="none" strike="noStrike">
                <a:solidFill>
                  <a:srgbClr val="FFFFFF"/>
                </a:solidFill>
                <a:latin typeface="Sorts Mill Goudy"/>
                <a:ea typeface="Sorts Mill Goudy"/>
                <a:cs typeface="Sorts Mill Goudy"/>
                <a:sym typeface="Sorts Mill Goudy"/>
              </a:rPr>
              <a:t>                                       </a:t>
            </a:r>
            <a:r>
              <a:rPr b="0" i="0" lang="en-US" sz="3600" u="sng" cap="none" strike="noStrike">
                <a:solidFill>
                  <a:srgbClr val="FFFFFF"/>
                </a:solidFill>
                <a:latin typeface="Sorts Mill Goudy"/>
                <a:ea typeface="Sorts Mill Goudy"/>
                <a:cs typeface="Sorts Mill Goudy"/>
                <a:sym typeface="Sorts Mill Goudy"/>
              </a:rPr>
              <a:t>Future Scope</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364" name="Google Shape;364;p35"/>
          <p:cNvSpPr txBox="1"/>
          <p:nvPr/>
        </p:nvSpPr>
        <p:spPr>
          <a:xfrm>
            <a:off x="575982" y="1519311"/>
            <a:ext cx="11226812" cy="452431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400">
                <a:solidFill>
                  <a:srgbClr val="FFFFFF"/>
                </a:solidFill>
                <a:latin typeface="Open Sans"/>
                <a:ea typeface="Open Sans"/>
                <a:cs typeface="Open Sans"/>
                <a:sym typeface="Open Sans"/>
              </a:rPr>
              <a:t>W</a:t>
            </a:r>
            <a:r>
              <a:rPr b="0" i="0" lang="en-US" sz="2400" u="none" cap="none" strike="noStrike">
                <a:solidFill>
                  <a:srgbClr val="FFFFFF"/>
                </a:solidFill>
                <a:latin typeface="Open Sans"/>
                <a:ea typeface="Open Sans"/>
                <a:cs typeface="Open Sans"/>
                <a:sym typeface="Open Sans"/>
              </a:rPr>
              <a:t>e would like to add few points to explain future scope :-</a:t>
            </a:r>
            <a:endParaRPr/>
          </a:p>
          <a:p>
            <a:pPr indent="-190500" lvl="0" marL="342900" marR="0" rtl="0" algn="l">
              <a:lnSpc>
                <a:spcPct val="100000"/>
              </a:lnSpc>
              <a:spcBef>
                <a:spcPts val="0"/>
              </a:spcBef>
              <a:spcAft>
                <a:spcPts val="0"/>
              </a:spcAft>
              <a:buClr>
                <a:schemeClr val="lt1"/>
              </a:buClr>
              <a:buSzPts val="2400"/>
              <a:buFont typeface="Arial"/>
              <a:buNone/>
            </a:pPr>
            <a:r>
              <a:t/>
            </a:r>
            <a:endParaRPr b="0" i="0" sz="2400" u="none" cap="none" strike="noStrike">
              <a:solidFill>
                <a:srgbClr val="FFFFF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The traffic from users who just want to browse through the website and not buy tickets to any event could be managed better.</a:t>
            </a:r>
            <a:endParaRPr/>
          </a:p>
          <a:p>
            <a:pPr indent="-190500" lvl="0" marL="342900" marR="0" rtl="0" algn="l">
              <a:lnSpc>
                <a:spcPct val="100000"/>
              </a:lnSpc>
              <a:spcBef>
                <a:spcPts val="0"/>
              </a:spcBef>
              <a:spcAft>
                <a:spcPts val="0"/>
              </a:spcAft>
              <a:buClr>
                <a:schemeClr val="lt1"/>
              </a:buClr>
              <a:buSzPts val="2400"/>
              <a:buFont typeface="Arial"/>
              <a:buNone/>
            </a:pPr>
            <a:r>
              <a:t/>
            </a:r>
            <a:endParaRPr b="0" i="0" sz="2400" u="none" cap="none" strike="noStrike">
              <a:solidFill>
                <a:srgbClr val="FFFFF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If in future we are able to apply Machine learning to predict a user’s preferences , we could customize the event page for each user after they log into the system. This would in turn result in strengthening one to one connection with the brand.</a:t>
            </a:r>
            <a:endParaRPr/>
          </a:p>
          <a:p>
            <a:pPr indent="-190500" lvl="0" marL="342900" marR="0" rtl="0" algn="l">
              <a:lnSpc>
                <a:spcPct val="100000"/>
              </a:lnSpc>
              <a:spcBef>
                <a:spcPts val="0"/>
              </a:spcBef>
              <a:spcAft>
                <a:spcPts val="0"/>
              </a:spcAft>
              <a:buClr>
                <a:schemeClr val="lt1"/>
              </a:buClr>
              <a:buSzPts val="2400"/>
              <a:buFont typeface="Arial"/>
              <a:buNone/>
            </a:pPr>
            <a:r>
              <a:t/>
            </a:r>
            <a:endParaRPr b="0" i="0" sz="2400" u="none" cap="none" strike="noStrike">
              <a:solidFill>
                <a:srgbClr val="FFFFFF"/>
              </a:solidFill>
              <a:latin typeface="Open Sans"/>
              <a:ea typeface="Open Sans"/>
              <a:cs typeface="Open Sans"/>
              <a:sym typeface="Open Sans"/>
            </a:endParaRPr>
          </a:p>
          <a:p>
            <a:pPr indent="-342900" lvl="0" marL="342900" marR="0" rtl="0" algn="l">
              <a:lnSpc>
                <a:spcPct val="100000"/>
              </a:lnSpc>
              <a:spcBef>
                <a:spcPts val="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In order to prevent customers from unsubscribing, we can build automated campaigns for different user segments based on their order history.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368" name="Shape 368"/>
        <p:cNvGrpSpPr/>
        <p:nvPr/>
      </p:nvGrpSpPr>
      <p:grpSpPr>
        <a:xfrm>
          <a:off x="0" y="0"/>
          <a:ext cx="0" cy="0"/>
          <a:chOff x="0" y="0"/>
          <a:chExt cx="0" cy="0"/>
        </a:xfrm>
      </p:grpSpPr>
      <p:sp>
        <p:nvSpPr>
          <p:cNvPr id="369" name="Google Shape;369;p36"/>
          <p:cNvSpPr txBox="1"/>
          <p:nvPr/>
        </p:nvSpPr>
        <p:spPr>
          <a:xfrm>
            <a:off x="320488" y="352709"/>
            <a:ext cx="11040035"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3600"/>
              <a:buFont typeface="Sorts Mill Goudy"/>
              <a:buNone/>
            </a:pPr>
            <a:r>
              <a:rPr b="0" i="0" lang="en-US" sz="3600" u="none" cap="none" strike="noStrike">
                <a:solidFill>
                  <a:srgbClr val="FFFFFF"/>
                </a:solidFill>
                <a:latin typeface="Sorts Mill Goudy"/>
                <a:ea typeface="Sorts Mill Goudy"/>
                <a:cs typeface="Sorts Mill Goudy"/>
                <a:sym typeface="Sorts Mill Goudy"/>
              </a:rPr>
              <a:t>                                       </a:t>
            </a:r>
            <a:r>
              <a:rPr lang="en-US" sz="3600" u="sng">
                <a:solidFill>
                  <a:srgbClr val="FFFFFF"/>
                </a:solidFill>
                <a:latin typeface="Sorts Mill Goudy"/>
                <a:ea typeface="Sorts Mill Goudy"/>
                <a:cs typeface="Sorts Mill Goudy"/>
                <a:sym typeface="Sorts Mill Goudy"/>
              </a:rPr>
              <a:t>Conclusion</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
        <p:nvSpPr>
          <p:cNvPr id="370" name="Google Shape;370;p36"/>
          <p:cNvSpPr txBox="1"/>
          <p:nvPr/>
        </p:nvSpPr>
        <p:spPr>
          <a:xfrm>
            <a:off x="510988" y="1028343"/>
            <a:ext cx="11537577" cy="5632311"/>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We have built our project based on the core principles of system analysis and design. Using problem-solving strategy, that includes glimpsing at the more extensive system, we were able to break our project into different parts based on different players and sorting out how they work to accomplish a single objective.</a:t>
            </a:r>
            <a:endParaRPr sz="24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The crux of effectively building a system with the right organization of data is to understand how different players view it.</a:t>
            </a:r>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It can be done if requirements are defined in terms of a clear understanding of the inherent structure of the enterprise's data.</a:t>
            </a:r>
            <a:endParaRPr sz="2400">
              <a:solidFill>
                <a:schemeClr val="lt1"/>
              </a:solidFill>
              <a:latin typeface="Open Sans"/>
              <a:ea typeface="Open Sans"/>
              <a:cs typeface="Open Sans"/>
              <a:sym typeface="Open Sans"/>
            </a:endParaRPr>
          </a:p>
          <a:p>
            <a:pPr indent="0" lvl="0" marL="0" marR="0" rtl="0" algn="l">
              <a:spcBef>
                <a:spcPts val="0"/>
              </a:spcBef>
              <a:spcAft>
                <a:spcPts val="0"/>
              </a:spcAft>
              <a:buNone/>
            </a:pPr>
            <a:r>
              <a:t/>
            </a:r>
            <a:endParaRPr sz="2400">
              <a:solidFill>
                <a:schemeClr val="lt1"/>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So, in conclusion, we can say that system analysis involves significant stages in the growth of any system by detailing the requirements that satisfy present requirements along with alterations in the future.</a:t>
            </a:r>
            <a:endParaRPr sz="24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4"/>
          <p:cNvPicPr preferRelativeResize="0"/>
          <p:nvPr/>
        </p:nvPicPr>
        <p:blipFill rotWithShape="1">
          <a:blip r:embed="rId3">
            <a:alphaModFix/>
          </a:blip>
          <a:srcRect b="-1" l="0" r="0" t="0"/>
          <a:stretch/>
        </p:blipFill>
        <p:spPr>
          <a:xfrm>
            <a:off x="0" y="10"/>
            <a:ext cx="6104622" cy="6857990"/>
          </a:xfrm>
          <a:prstGeom prst="rect">
            <a:avLst/>
          </a:prstGeom>
          <a:noFill/>
          <a:ln>
            <a:noFill/>
          </a:ln>
        </p:spPr>
      </p:pic>
      <p:sp>
        <p:nvSpPr>
          <p:cNvPr id="180" name="Google Shape;180;p4"/>
          <p:cNvSpPr txBox="1"/>
          <p:nvPr/>
        </p:nvSpPr>
        <p:spPr>
          <a:xfrm>
            <a:off x="6172200" y="0"/>
            <a:ext cx="5966012" cy="6740307"/>
          </a:xfrm>
          <a:prstGeom prst="rect">
            <a:avLst/>
          </a:prstGeom>
          <a:noFill/>
          <a:ln>
            <a:noFill/>
          </a:ln>
        </p:spPr>
        <p:txBody>
          <a:bodyPr anchorCtr="0" anchor="t" bIns="45700" lIns="91425" spcFirstLastPara="1" rIns="91425" wrap="square" tIns="45700">
            <a:spAutoFit/>
          </a:bodyPr>
          <a:lstStyle/>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Sorts Mill Goudy"/>
                <a:ea typeface="Sorts Mill Goudy"/>
                <a:cs typeface="Sorts Mill Goudy"/>
                <a:sym typeface="Sorts Mill Goudy"/>
              </a:rPr>
              <a:t>Go Tickets helps the users to choose amongst an array of events happening around them, book tickets for the same in advance, get discounts and get an overall simplified user experience.</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Sorts Mill Goudy"/>
                <a:ea typeface="Sorts Mill Goudy"/>
                <a:cs typeface="Sorts Mill Goudy"/>
                <a:sym typeface="Sorts Mill Goudy"/>
              </a:rPr>
              <a:t>But we don’t stop there. ..Along with the customers, we have other end users too – they are our event partners. </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Sorts Mill Goudy"/>
                <a:ea typeface="Sorts Mill Goudy"/>
                <a:cs typeface="Sorts Mill Goudy"/>
                <a:sym typeface="Sorts Mill Goudy"/>
              </a:rPr>
              <a:t>From a local event like a stand-up comedy show to multi-national events like music concerts, every event deserves awareness and recognition. </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Sorts Mill Goudy"/>
                <a:ea typeface="Sorts Mill Goudy"/>
                <a:cs typeface="Sorts Mill Goudy"/>
                <a:sym typeface="Sorts Mill Goudy"/>
              </a:rPr>
              <a:t>In order to make sure that the local art doesn’t get lost in the pool of competition, our website showcases them on the dashboard to catch user’s attention. </a:t>
            </a:r>
            <a:endParaRPr/>
          </a:p>
          <a:p>
            <a:pPr indent="-171450" lvl="0" marL="285750" marR="0" rtl="0" algn="l">
              <a:spcBef>
                <a:spcPts val="0"/>
              </a:spcBef>
              <a:spcAft>
                <a:spcPts val="0"/>
              </a:spcAft>
              <a:buClr>
                <a:schemeClr val="lt1"/>
              </a:buClr>
              <a:buSzPts val="1800"/>
              <a:buFont typeface="Noto Sans Symbols"/>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Noto Sans Symbols"/>
              <a:buChar char="❖"/>
            </a:pPr>
            <a:r>
              <a:rPr lang="en-US" sz="1800">
                <a:solidFill>
                  <a:schemeClr val="lt1"/>
                </a:solidFill>
                <a:latin typeface="Sorts Mill Goudy"/>
                <a:ea typeface="Sorts Mill Goudy"/>
                <a:cs typeface="Sorts Mill Goudy"/>
                <a:sym typeface="Sorts Mill Goudy"/>
              </a:rPr>
              <a:t>To sum it up, we make event/show listing and booking more comprehensive and user-friendly.</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Sorts Mill Goudy"/>
              <a:ea typeface="Sorts Mill Goudy"/>
              <a:cs typeface="Sorts Mill Goudy"/>
              <a:sym typeface="Sorts Mill Goudy"/>
            </a:endParaRPr>
          </a:p>
        </p:txBody>
      </p:sp>
      <p:sp>
        <p:nvSpPr>
          <p:cNvPr id="181" name="Google Shape;181;p4"/>
          <p:cNvSpPr txBox="1"/>
          <p:nvPr/>
        </p:nvSpPr>
        <p:spPr>
          <a:xfrm>
            <a:off x="336176" y="268941"/>
            <a:ext cx="549984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Sorts Mill Goudy"/>
                <a:ea typeface="Sorts Mill Goudy"/>
                <a:cs typeface="Sorts Mill Goudy"/>
                <a:sym typeface="Sorts Mill Goudy"/>
              </a:rPr>
              <a:t>Business Requirement &amp; Proposal</a:t>
            </a:r>
            <a:endParaRPr sz="3600">
              <a:solidFill>
                <a:schemeClr val="dk2"/>
              </a:solidFill>
              <a:latin typeface="Sorts Mill Goudy"/>
              <a:ea typeface="Sorts Mill Goudy"/>
              <a:cs typeface="Sorts Mill Goudy"/>
              <a:sym typeface="Sorts Mill Goud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5"/>
          <p:cNvPicPr preferRelativeResize="0"/>
          <p:nvPr/>
        </p:nvPicPr>
        <p:blipFill rotWithShape="1">
          <a:blip r:embed="rId3">
            <a:alphaModFix/>
          </a:blip>
          <a:srcRect b="-1" l="0" r="0" t="0"/>
          <a:stretch/>
        </p:blipFill>
        <p:spPr>
          <a:xfrm>
            <a:off x="0" y="10"/>
            <a:ext cx="6104622" cy="6857990"/>
          </a:xfrm>
          <a:prstGeom prst="rect">
            <a:avLst/>
          </a:prstGeom>
          <a:noFill/>
          <a:ln>
            <a:noFill/>
          </a:ln>
        </p:spPr>
      </p:pic>
      <p:sp>
        <p:nvSpPr>
          <p:cNvPr id="187" name="Google Shape;187;p5"/>
          <p:cNvSpPr txBox="1"/>
          <p:nvPr/>
        </p:nvSpPr>
        <p:spPr>
          <a:xfrm>
            <a:off x="6225988" y="268941"/>
            <a:ext cx="5966012" cy="56323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rPr lang="en-US" sz="1800">
                <a:solidFill>
                  <a:schemeClr val="lt1"/>
                </a:solidFill>
                <a:latin typeface="Sorts Mill Goudy"/>
                <a:ea typeface="Sorts Mill Goudy"/>
                <a:cs typeface="Sorts Mill Goudy"/>
                <a:sym typeface="Sorts Mill Goudy"/>
              </a:rPr>
              <a:t>Go Tickets has two primary users:</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rPr lang="en-US" sz="1800">
                <a:solidFill>
                  <a:schemeClr val="lt1"/>
                </a:solidFill>
                <a:latin typeface="Sorts Mill Goudy"/>
                <a:ea typeface="Sorts Mill Goudy"/>
                <a:cs typeface="Sorts Mill Goudy"/>
                <a:sym typeface="Sorts Mill Goudy"/>
              </a:rPr>
              <a:t>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rPr b="1" lang="en-US" sz="1800" u="sng">
                <a:solidFill>
                  <a:schemeClr val="lt1"/>
                </a:solidFill>
                <a:latin typeface="Sorts Mill Goudy"/>
                <a:ea typeface="Sorts Mill Goudy"/>
                <a:cs typeface="Sorts Mill Goudy"/>
                <a:sym typeface="Sorts Mill Goudy"/>
              </a:rPr>
              <a:t>Customer: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Sorts Mill Goudy"/>
                <a:ea typeface="Sorts Mill Goudy"/>
                <a:cs typeface="Sorts Mill Goudy"/>
                <a:sym typeface="Sorts Mill Goudy"/>
              </a:rPr>
              <a:t>Our system enables them to view events/shows online and book tickets for the same. </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Sorts Mill Goudy"/>
                <a:ea typeface="Sorts Mill Goudy"/>
                <a:cs typeface="Sorts Mill Goudy"/>
                <a:sym typeface="Sorts Mill Goudy"/>
              </a:rPr>
              <a:t>The customer can additionally order food/beverages online along with the event ticket booking. </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Sorts Mill Goudy"/>
                <a:ea typeface="Sorts Mill Goudy"/>
                <a:cs typeface="Sorts Mill Goudy"/>
                <a:sym typeface="Sorts Mill Goudy"/>
              </a:rPr>
              <a:t>Customers can also provide feedback for the events they view and we offer discounts to our regular customers.</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rPr lang="en-US" sz="1800">
                <a:solidFill>
                  <a:schemeClr val="lt1"/>
                </a:solidFill>
                <a:latin typeface="Sorts Mill Goudy"/>
                <a:ea typeface="Sorts Mill Goudy"/>
                <a:cs typeface="Sorts Mill Goudy"/>
                <a:sym typeface="Sorts Mill Goudy"/>
              </a:rPr>
              <a:t> </a:t>
            </a:r>
            <a:endParaRPr sz="1800">
              <a:solidFill>
                <a:schemeClr val="lt1"/>
              </a:solidFill>
              <a:latin typeface="Sorts Mill Goudy"/>
              <a:ea typeface="Sorts Mill Goudy"/>
              <a:cs typeface="Sorts Mill Goudy"/>
              <a:sym typeface="Sorts Mill Goudy"/>
            </a:endParaRPr>
          </a:p>
          <a:p>
            <a:pPr indent="0" lvl="0" marL="0" marR="0" rtl="0" algn="l">
              <a:spcBef>
                <a:spcPts val="0"/>
              </a:spcBef>
              <a:spcAft>
                <a:spcPts val="0"/>
              </a:spcAft>
              <a:buNone/>
            </a:pPr>
            <a:r>
              <a:rPr b="1" lang="en-US" sz="1800" u="sng">
                <a:solidFill>
                  <a:schemeClr val="lt1"/>
                </a:solidFill>
                <a:latin typeface="Sorts Mill Goudy"/>
                <a:ea typeface="Sorts Mill Goudy"/>
                <a:cs typeface="Sorts Mill Goudy"/>
                <a:sym typeface="Sorts Mill Goudy"/>
              </a:rPr>
              <a:t>Event partner: </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Sorts Mill Goudy"/>
                <a:ea typeface="Sorts Mill Goudy"/>
                <a:cs typeface="Sorts Mill Goudy"/>
                <a:sym typeface="Sorts Mill Goudy"/>
              </a:rPr>
              <a:t>Our system enables them to list their events/ shows along with the description onto our page. </a:t>
            </a:r>
            <a:endParaRPr/>
          </a:p>
          <a:p>
            <a:pPr indent="-171450" lvl="0" marL="285750" marR="0" rtl="0" algn="l">
              <a:spcBef>
                <a:spcPts val="0"/>
              </a:spcBef>
              <a:spcAft>
                <a:spcPts val="0"/>
              </a:spcAft>
              <a:buClr>
                <a:schemeClr val="lt1"/>
              </a:buClr>
              <a:buSzPts val="1800"/>
              <a:buFont typeface="Arial"/>
              <a:buNone/>
            </a:pPr>
            <a:r>
              <a:t/>
            </a:r>
            <a:endParaRPr sz="1800">
              <a:solidFill>
                <a:schemeClr val="lt1"/>
              </a:solidFill>
              <a:latin typeface="Sorts Mill Goudy"/>
              <a:ea typeface="Sorts Mill Goudy"/>
              <a:cs typeface="Sorts Mill Goudy"/>
              <a:sym typeface="Sorts Mill Goudy"/>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Sorts Mill Goudy"/>
                <a:ea typeface="Sorts Mill Goudy"/>
                <a:cs typeface="Sorts Mill Goudy"/>
                <a:sym typeface="Sorts Mill Goudy"/>
              </a:rPr>
              <a:t>They are charged annually for the subscription they prefer and provided by user feedback for their events.</a:t>
            </a:r>
            <a:endParaRPr sz="1800">
              <a:solidFill>
                <a:schemeClr val="lt1"/>
              </a:solidFill>
              <a:latin typeface="Sorts Mill Goudy"/>
              <a:ea typeface="Sorts Mill Goudy"/>
              <a:cs typeface="Sorts Mill Goudy"/>
              <a:sym typeface="Sorts Mill Goudy"/>
            </a:endParaRPr>
          </a:p>
          <a:p>
            <a:pPr indent="0" lvl="0" marL="0" marR="0" rtl="0" algn="just">
              <a:spcBef>
                <a:spcPts val="0"/>
              </a:spcBef>
              <a:spcAft>
                <a:spcPts val="0"/>
              </a:spcAft>
              <a:buNone/>
            </a:pPr>
            <a:r>
              <a:t/>
            </a:r>
            <a:endParaRPr sz="1800">
              <a:solidFill>
                <a:schemeClr val="lt1"/>
              </a:solidFill>
              <a:latin typeface="Sorts Mill Goudy"/>
              <a:ea typeface="Sorts Mill Goudy"/>
              <a:cs typeface="Sorts Mill Goudy"/>
              <a:sym typeface="Sorts Mill Goudy"/>
            </a:endParaRPr>
          </a:p>
        </p:txBody>
      </p:sp>
      <p:sp>
        <p:nvSpPr>
          <p:cNvPr id="188" name="Google Shape;188;p5"/>
          <p:cNvSpPr txBox="1"/>
          <p:nvPr/>
        </p:nvSpPr>
        <p:spPr>
          <a:xfrm>
            <a:off x="336176" y="268941"/>
            <a:ext cx="54998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2"/>
                </a:solidFill>
                <a:latin typeface="Sorts Mill Goudy"/>
                <a:ea typeface="Sorts Mill Goudy"/>
                <a:cs typeface="Sorts Mill Goudy"/>
                <a:sym typeface="Sorts Mill Goudy"/>
              </a:rPr>
              <a:t> Scope of the system</a:t>
            </a:r>
            <a:endParaRPr sz="3600">
              <a:solidFill>
                <a:schemeClr val="dk2"/>
              </a:solidFill>
              <a:latin typeface="Sorts Mill Goudy"/>
              <a:ea typeface="Sorts Mill Goudy"/>
              <a:cs typeface="Sorts Mill Goudy"/>
              <a:sym typeface="Sorts Mill Goud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62626"/>
            </a:gs>
            <a:gs pos="100000">
              <a:srgbClr val="7F7F7F"/>
            </a:gs>
          </a:gsLst>
          <a:lin ang="16200000" scaled="0"/>
        </a:gradFill>
      </p:bgPr>
    </p:bg>
    <p:spTree>
      <p:nvGrpSpPr>
        <p:cNvPr id="192" name="Shape 192"/>
        <p:cNvGrpSpPr/>
        <p:nvPr/>
      </p:nvGrpSpPr>
      <p:grpSpPr>
        <a:xfrm>
          <a:off x="0" y="0"/>
          <a:ext cx="0" cy="0"/>
          <a:chOff x="0" y="0"/>
          <a:chExt cx="0" cy="0"/>
        </a:xfrm>
      </p:grpSpPr>
      <p:sp>
        <p:nvSpPr>
          <p:cNvPr id="193" name="Google Shape;193;p6"/>
          <p:cNvSpPr txBox="1"/>
          <p:nvPr/>
        </p:nvSpPr>
        <p:spPr>
          <a:xfrm>
            <a:off x="4397188" y="302602"/>
            <a:ext cx="549984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lt1"/>
                </a:solidFill>
                <a:latin typeface="Sorts Mill Goudy"/>
                <a:ea typeface="Sorts Mill Goudy"/>
                <a:cs typeface="Sorts Mill Goudy"/>
                <a:sym typeface="Sorts Mill Goudy"/>
              </a:rPr>
              <a:t>System Request</a:t>
            </a:r>
            <a:endParaRPr sz="3200">
              <a:solidFill>
                <a:schemeClr val="lt1"/>
              </a:solidFill>
              <a:latin typeface="Sorts Mill Goudy"/>
              <a:ea typeface="Sorts Mill Goudy"/>
              <a:cs typeface="Sorts Mill Goudy"/>
              <a:sym typeface="Sorts Mill Goudy"/>
            </a:endParaRPr>
          </a:p>
        </p:txBody>
      </p:sp>
      <p:pic>
        <p:nvPicPr>
          <p:cNvPr id="194" name="Google Shape;194;p6"/>
          <p:cNvPicPr preferRelativeResize="0"/>
          <p:nvPr/>
        </p:nvPicPr>
        <p:blipFill rotWithShape="1">
          <a:blip r:embed="rId3">
            <a:alphaModFix/>
          </a:blip>
          <a:srcRect b="0" l="0" r="0" t="0"/>
          <a:stretch/>
        </p:blipFill>
        <p:spPr>
          <a:xfrm>
            <a:off x="2393577" y="887377"/>
            <a:ext cx="7180730" cy="57180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198" name="Shape 198"/>
        <p:cNvGrpSpPr/>
        <p:nvPr/>
      </p:nvGrpSpPr>
      <p:grpSpPr>
        <a:xfrm>
          <a:off x="0" y="0"/>
          <a:ext cx="0" cy="0"/>
          <a:chOff x="0" y="0"/>
          <a:chExt cx="0" cy="0"/>
        </a:xfrm>
      </p:grpSpPr>
      <p:sp>
        <p:nvSpPr>
          <p:cNvPr id="199" name="Google Shape;199;p7"/>
          <p:cNvSpPr txBox="1"/>
          <p:nvPr/>
        </p:nvSpPr>
        <p:spPr>
          <a:xfrm>
            <a:off x="732118" y="548341"/>
            <a:ext cx="11040035" cy="12003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u="sng">
                <a:solidFill>
                  <a:schemeClr val="lt1"/>
                </a:solidFill>
                <a:latin typeface="Sorts Mill Goudy"/>
                <a:ea typeface="Sorts Mill Goudy"/>
                <a:cs typeface="Sorts Mill Goudy"/>
                <a:sym typeface="Sorts Mill Goudy"/>
              </a:rPr>
              <a:t>Context Diagram</a:t>
            </a:r>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pic>
        <p:nvPicPr>
          <p:cNvPr id="200" name="Google Shape;200;p7"/>
          <p:cNvPicPr preferRelativeResize="0"/>
          <p:nvPr/>
        </p:nvPicPr>
        <p:blipFill rotWithShape="1">
          <a:blip r:embed="rId3">
            <a:alphaModFix/>
          </a:blip>
          <a:srcRect b="0" l="0" r="0" t="0"/>
          <a:stretch/>
        </p:blipFill>
        <p:spPr>
          <a:xfrm>
            <a:off x="2823135" y="1235374"/>
            <a:ext cx="6858000" cy="50742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204" name="Shape 204"/>
        <p:cNvGrpSpPr/>
        <p:nvPr/>
      </p:nvGrpSpPr>
      <p:grpSpPr>
        <a:xfrm>
          <a:off x="0" y="0"/>
          <a:ext cx="0" cy="0"/>
          <a:chOff x="0" y="0"/>
          <a:chExt cx="0" cy="0"/>
        </a:xfrm>
      </p:grpSpPr>
      <p:sp>
        <p:nvSpPr>
          <p:cNvPr id="205" name="Google Shape;205;p8"/>
          <p:cNvSpPr txBox="1"/>
          <p:nvPr/>
        </p:nvSpPr>
        <p:spPr>
          <a:xfrm>
            <a:off x="605118" y="497541"/>
            <a:ext cx="11040035" cy="76944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r>
              <a:rPr b="1" i="0" lang="en-US" sz="3600" u="sng" cap="none" strike="noStrike">
                <a:solidFill>
                  <a:srgbClr val="FFFFFF"/>
                </a:solidFill>
                <a:latin typeface="Sorts Mill Goudy"/>
                <a:ea typeface="Sorts Mill Goudy"/>
                <a:cs typeface="Sorts Mill Goudy"/>
                <a:sym typeface="Sorts Mill Goudy"/>
              </a:rPr>
              <a:t>Use Cases</a:t>
            </a:r>
            <a:endParaRPr/>
          </a:p>
          <a:p>
            <a:pPr indent="0" lvl="0" marL="0" marR="0" rtl="0" algn="l">
              <a:lnSpc>
                <a:spcPct val="100000"/>
              </a:lnSpc>
              <a:spcBef>
                <a:spcPts val="0"/>
              </a:spcBef>
              <a:spcAft>
                <a:spcPts val="0"/>
              </a:spcAft>
              <a:buClr>
                <a:srgbClr val="FFFFFF"/>
              </a:buClr>
              <a:buSzPts val="3600"/>
              <a:buFont typeface="Sorts Mill Goudy"/>
              <a:buNone/>
            </a:pPr>
            <a:r>
              <a:rPr b="1" lang="en-US" sz="3600" u="sng">
                <a:solidFill>
                  <a:srgbClr val="FFFFFF"/>
                </a:solidFill>
                <a:latin typeface="Sorts Mill Goudy"/>
                <a:ea typeface="Sorts Mill Goudy"/>
                <a:cs typeface="Sorts Mill Goudy"/>
                <a:sym typeface="Sorts Mill Goudy"/>
              </a:rPr>
              <a:t>UC1</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1" i="0" sz="1800" u="sng"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None/>
            </a:pPr>
            <a:r>
              <a:rPr lang="en-US" sz="2400">
                <a:solidFill>
                  <a:srgbClr val="FFFFFF"/>
                </a:solidFill>
                <a:latin typeface="Open Sans"/>
                <a:ea typeface="Open Sans"/>
                <a:cs typeface="Open Sans"/>
                <a:sym typeface="Open Sans"/>
              </a:rPr>
              <a:t>Create Account , Search ,Browse and select: </a:t>
            </a:r>
            <a:endParaRPr b="0" i="0" sz="2400" u="none" cap="none" strike="noStrik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chemeClr val="lt1"/>
              </a:buClr>
              <a:buSzPts val="2400"/>
              <a:buFont typeface="Sorts Mill Goudy"/>
              <a:buNone/>
            </a:pPr>
            <a:r>
              <a:t/>
            </a:r>
            <a:endParaRPr b="0" i="0" sz="2400" u="none" cap="none" strike="noStrike">
              <a:solidFill>
                <a:srgbClr val="FFFFFF"/>
              </a:solidFill>
              <a:latin typeface="Open Sans"/>
              <a:ea typeface="Open Sans"/>
              <a:cs typeface="Open Sans"/>
              <a:sym typeface="Open Sans"/>
            </a:endParaRPr>
          </a:p>
          <a:p>
            <a:pPr indent="-342900" lvl="0" marL="342900" marR="0" rtl="0" algn="l">
              <a:spcBef>
                <a:spcPts val="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The user is allowed to create their own accounts on the website based on their role.</a:t>
            </a:r>
            <a:endParaRPr/>
          </a:p>
          <a:p>
            <a:pPr indent="-342900" lvl="0" marL="342900" marR="0" rtl="0" algn="l">
              <a:spcBef>
                <a:spcPts val="120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The list of events is displayed on the website to the customer by extracting information from the event data store </a:t>
            </a:r>
            <a:endParaRPr/>
          </a:p>
          <a:p>
            <a:pPr indent="-342900" lvl="0" marL="342900" marR="0" rtl="0" algn="l">
              <a:spcBef>
                <a:spcPts val="240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The system will allow the customers to browse and search from the event list based on venue, price, details, images and descriptions</a:t>
            </a:r>
            <a:endParaRPr/>
          </a:p>
          <a:p>
            <a:pPr indent="-342900" lvl="0" marL="342900" marR="0" rtl="0" algn="l">
              <a:spcBef>
                <a:spcPts val="2400"/>
              </a:spcBef>
              <a:spcAft>
                <a:spcPts val="0"/>
              </a:spcAft>
              <a:buClr>
                <a:schemeClr val="lt1"/>
              </a:buClr>
              <a:buSzPts val="2400"/>
              <a:buFont typeface="Arial"/>
              <a:buChar char="•"/>
            </a:pPr>
            <a:r>
              <a:rPr lang="en-US" sz="2400">
                <a:solidFill>
                  <a:schemeClr val="lt1"/>
                </a:solidFill>
                <a:latin typeface="Open Sans"/>
                <a:ea typeface="Open Sans"/>
                <a:cs typeface="Open Sans"/>
                <a:sym typeface="Open Sans"/>
              </a:rPr>
              <a:t>The system will allow the user to select one show/event at a time from the dashboard based on place, time, language of the movie, genre and format (2D,3D, IMAX2D). </a:t>
            </a:r>
            <a:endParaRPr/>
          </a:p>
          <a:p>
            <a:pPr indent="0" lvl="0" marL="0" marR="0" rtl="0" algn="l">
              <a:spcBef>
                <a:spcPts val="2400"/>
              </a:spcBef>
              <a:spcAft>
                <a:spcPts val="0"/>
              </a:spcAft>
              <a:buNone/>
            </a:pPr>
            <a:r>
              <a:t/>
            </a:r>
            <a:endParaRPr sz="2400">
              <a:solidFill>
                <a:schemeClr val="lt1"/>
              </a:solidFill>
              <a:latin typeface="Open Sans"/>
              <a:ea typeface="Open Sans"/>
              <a:cs typeface="Open Sans"/>
              <a:sym typeface="Open Sans"/>
            </a:endParaRPr>
          </a:p>
          <a:p>
            <a:pPr indent="0" lvl="0" marL="0" marR="0" rtl="0" algn="l">
              <a:lnSpc>
                <a:spcPct val="100000"/>
              </a:lnSpc>
              <a:spcBef>
                <a:spcPts val="120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gradFill>
          <a:gsLst>
            <a:gs pos="0">
              <a:srgbClr val="262626"/>
            </a:gs>
            <a:gs pos="84000">
              <a:srgbClr val="7F7F7F"/>
            </a:gs>
            <a:gs pos="100000">
              <a:srgbClr val="C6BEAB"/>
            </a:gs>
          </a:gsLst>
          <a:lin ang="16200000" scaled="0"/>
        </a:gradFill>
      </p:bgPr>
    </p:bg>
    <p:spTree>
      <p:nvGrpSpPr>
        <p:cNvPr id="209" name="Shape 209"/>
        <p:cNvGrpSpPr/>
        <p:nvPr/>
      </p:nvGrpSpPr>
      <p:grpSpPr>
        <a:xfrm>
          <a:off x="0" y="0"/>
          <a:ext cx="0" cy="0"/>
          <a:chOff x="0" y="0"/>
          <a:chExt cx="0" cy="0"/>
        </a:xfrm>
      </p:grpSpPr>
      <p:sp>
        <p:nvSpPr>
          <p:cNvPr id="210" name="Google Shape;210;p9"/>
          <p:cNvSpPr txBox="1"/>
          <p:nvPr/>
        </p:nvSpPr>
        <p:spPr>
          <a:xfrm>
            <a:off x="605118" y="497541"/>
            <a:ext cx="11040035" cy="55399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800"/>
              <a:buFont typeface="Sorts Mill Goudy"/>
              <a:buNone/>
            </a:pPr>
            <a:r>
              <a:rPr b="0" i="0" lang="en-US" sz="1800" u="none" cap="none" strike="noStrike">
                <a:solidFill>
                  <a:srgbClr val="FFFFFF"/>
                </a:solidFill>
                <a:latin typeface="Sorts Mill Goudy"/>
                <a:ea typeface="Sorts Mill Goudy"/>
                <a:cs typeface="Sorts Mill Goudy"/>
                <a:sym typeface="Sorts Mill Goudy"/>
              </a:rPr>
              <a:t>                                                                                     </a:t>
            </a:r>
            <a:r>
              <a:rPr b="1" i="0" lang="en-US" sz="3600" u="sng" cap="none" strike="noStrike">
                <a:solidFill>
                  <a:srgbClr val="FFFFFF"/>
                </a:solidFill>
                <a:latin typeface="Sorts Mill Goudy"/>
                <a:ea typeface="Sorts Mill Goudy"/>
                <a:cs typeface="Sorts Mill Goudy"/>
                <a:sym typeface="Sorts Mill Goudy"/>
              </a:rPr>
              <a:t>Use Cases</a:t>
            </a:r>
            <a:endParaRPr/>
          </a:p>
          <a:p>
            <a:pPr indent="0" lvl="0" marL="0" marR="0" rtl="0" algn="l">
              <a:lnSpc>
                <a:spcPct val="100000"/>
              </a:lnSpc>
              <a:spcBef>
                <a:spcPts val="0"/>
              </a:spcBef>
              <a:spcAft>
                <a:spcPts val="0"/>
              </a:spcAft>
              <a:buClr>
                <a:srgbClr val="FFFFFF"/>
              </a:buClr>
              <a:buSzPts val="3600"/>
              <a:buFont typeface="Sorts Mill Goudy"/>
              <a:buNone/>
            </a:pPr>
            <a:r>
              <a:rPr b="1" lang="en-US" sz="3600" u="sng">
                <a:solidFill>
                  <a:srgbClr val="FFFFFF"/>
                </a:solidFill>
                <a:latin typeface="Sorts Mill Goudy"/>
                <a:ea typeface="Sorts Mill Goudy"/>
                <a:cs typeface="Sorts Mill Goudy"/>
                <a:sym typeface="Sorts Mill Goudy"/>
              </a:rPr>
              <a:t>UC1 (contd).</a:t>
            </a:r>
            <a:endParaRPr b="1" i="0" sz="3600" u="sng"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1" i="0" sz="1800" u="sng" cap="none" strike="noStrike">
              <a:solidFill>
                <a:srgbClr val="FFFFFF"/>
              </a:solidFill>
              <a:latin typeface="Open Sans"/>
              <a:ea typeface="Open Sans"/>
              <a:cs typeface="Open Sans"/>
              <a:sym typeface="Open Sans"/>
            </a:endParaRPr>
          </a:p>
          <a:p>
            <a:pPr indent="-342900" lvl="0" marL="342900" marR="0" rtl="0" algn="l">
              <a:lnSpc>
                <a:spcPct val="100000"/>
              </a:lnSpc>
              <a:spcBef>
                <a:spcPts val="120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The system will allow the user to select one or more seat preferences from the seating arrangements.</a:t>
            </a:r>
            <a:endParaRPr/>
          </a:p>
          <a:p>
            <a:pPr indent="0" lvl="0" marL="0" marR="0" rtl="0" algn="l">
              <a:lnSpc>
                <a:spcPct val="100000"/>
              </a:lnSpc>
              <a:spcBef>
                <a:spcPts val="1200"/>
              </a:spcBef>
              <a:spcAft>
                <a:spcPts val="0"/>
              </a:spcAft>
              <a:buNone/>
            </a:pPr>
            <a:br>
              <a:rPr b="0" i="0" lang="en-US" sz="2400" u="none" cap="none" strike="noStrike">
                <a:solidFill>
                  <a:srgbClr val="FFFFFF"/>
                </a:solidFill>
                <a:latin typeface="Open Sans"/>
                <a:ea typeface="Open Sans"/>
                <a:cs typeface="Open Sans"/>
                <a:sym typeface="Open Sans"/>
              </a:rPr>
            </a:br>
            <a:endParaRPr b="0" i="0" sz="2400" u="none" cap="none" strike="noStrike">
              <a:solidFill>
                <a:srgbClr val="FFFFFF"/>
              </a:solidFill>
              <a:latin typeface="Open Sans"/>
              <a:ea typeface="Open Sans"/>
              <a:cs typeface="Open Sans"/>
              <a:sym typeface="Open Sans"/>
            </a:endParaRPr>
          </a:p>
          <a:p>
            <a:pPr indent="-342900" lvl="0" marL="342900" marR="0" rtl="0" algn="l">
              <a:lnSpc>
                <a:spcPct val="100000"/>
              </a:lnSpc>
              <a:spcBef>
                <a:spcPts val="1200"/>
              </a:spcBef>
              <a:spcAft>
                <a:spcPts val="0"/>
              </a:spcAft>
              <a:buClr>
                <a:srgbClr val="FFFFFF"/>
              </a:buClr>
              <a:buSzPts val="2400"/>
              <a:buFont typeface="Arial"/>
              <a:buChar char="•"/>
            </a:pPr>
            <a:r>
              <a:rPr b="0" i="0" lang="en-US" sz="2400" u="none" cap="none" strike="noStrike">
                <a:solidFill>
                  <a:srgbClr val="FFFFFF"/>
                </a:solidFill>
                <a:latin typeface="Open Sans"/>
                <a:ea typeface="Open Sans"/>
                <a:cs typeface="Open Sans"/>
                <a:sym typeface="Open Sans"/>
              </a:rPr>
              <a:t>The system will allow the user to select one or more items from the “food &amp; beverages” menu for pre-booking meals</a:t>
            </a:r>
            <a:endParaRPr/>
          </a:p>
          <a:p>
            <a:pPr indent="0" lvl="0" marL="0" marR="0" rtl="0" algn="l">
              <a:lnSpc>
                <a:spcPct val="100000"/>
              </a:lnSpc>
              <a:spcBef>
                <a:spcPts val="2400"/>
              </a:spcBef>
              <a:spcAft>
                <a:spcPts val="0"/>
              </a:spcAft>
              <a:buNone/>
            </a:pPr>
            <a:r>
              <a:t/>
            </a:r>
            <a:endParaRPr b="0" i="0" sz="2400" u="none" cap="none" strike="noStrike">
              <a:solidFill>
                <a:srgbClr val="FFFFFF"/>
              </a:solidFill>
              <a:latin typeface="Open Sans"/>
              <a:ea typeface="Open Sans"/>
              <a:cs typeface="Open Sans"/>
              <a:sym typeface="Open Sans"/>
            </a:endParaRPr>
          </a:p>
          <a:p>
            <a:pPr indent="0" lvl="0" marL="0" marR="0" rtl="0" algn="l">
              <a:lnSpc>
                <a:spcPct val="100000"/>
              </a:lnSpc>
              <a:spcBef>
                <a:spcPts val="120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a:p>
            <a:pPr indent="0" lvl="0" marL="0" marR="0" rtl="0" algn="l">
              <a:lnSpc>
                <a:spcPct val="100000"/>
              </a:lnSpc>
              <a:spcBef>
                <a:spcPts val="0"/>
              </a:spcBef>
              <a:spcAft>
                <a:spcPts val="0"/>
              </a:spcAft>
              <a:buClr>
                <a:schemeClr val="lt1"/>
              </a:buClr>
              <a:buSzPts val="1800"/>
              <a:buFont typeface="Sorts Mill Goudy"/>
              <a:buNone/>
            </a:pPr>
            <a:r>
              <a:t/>
            </a:r>
            <a:endParaRPr b="0" i="0" sz="1800" u="none" cap="none" strike="noStrike">
              <a:solidFill>
                <a:srgbClr val="FFFFFF"/>
              </a:solidFill>
              <a:latin typeface="Sorts Mill Goudy"/>
              <a:ea typeface="Sorts Mill Goudy"/>
              <a:cs typeface="Sorts Mill Goudy"/>
              <a:sym typeface="Sorts Mill Goud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VTI">
  <a:themeElements>
    <a:clrScheme name="Green">
      <a:dk1>
        <a:srgbClr val="000000"/>
      </a:dk1>
      <a:lt1>
        <a:srgbClr val="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VTI">
  <a:themeElements>
    <a:clrScheme name="Custom 35">
      <a:dk1>
        <a:srgbClr val="000000"/>
      </a:dk1>
      <a:lt1>
        <a:srgbClr val="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2022-03-02T20:45:21Z</dcterms:created>
  <dc:creator>Kalyani Ambulkar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